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70" r:id="rId6"/>
    <p:sldId id="258" r:id="rId7"/>
    <p:sldId id="284" r:id="rId8"/>
    <p:sldId id="271" r:id="rId9"/>
    <p:sldId id="285" r:id="rId10"/>
    <p:sldId id="260" r:id="rId11"/>
    <p:sldId id="272" r:id="rId12"/>
    <p:sldId id="283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E9D"/>
    <a:srgbClr val="F40000"/>
    <a:srgbClr val="DDDEDE"/>
    <a:srgbClr val="C3112B"/>
    <a:srgbClr val="004D9A"/>
    <a:srgbClr val="D9D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9" autoAdjust="0"/>
    <p:restoredTop sz="96327" autoAdjust="0"/>
  </p:normalViewPr>
  <p:slideViewPr>
    <p:cSldViewPr snapToGrid="0">
      <p:cViewPr varScale="1">
        <p:scale>
          <a:sx n="83" d="100"/>
          <a:sy n="83" d="100"/>
        </p:scale>
        <p:origin x="643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9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7C9A53-370D-43E4-8FEB-024DF629D0D5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BBB51D38-7B73-40CE-A2D6-117738D2EBF3}">
      <dgm:prSet phldrT="[Text]" custT="1"/>
      <dgm:spPr>
        <a:solidFill>
          <a:srgbClr val="FF0000"/>
        </a:solidFill>
      </dgm:spPr>
      <dgm:t>
        <a:bodyPr/>
        <a:lstStyle/>
        <a:p>
          <a:endParaRPr lang="sk-SK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615E57-E837-4402-AB95-BC69417960F2}" type="parTrans" cxnId="{70B0D1A9-50BA-49C3-B5A9-1F7CB1DF8426}">
      <dgm:prSet/>
      <dgm:spPr/>
      <dgm:t>
        <a:bodyPr/>
        <a:lstStyle/>
        <a:p>
          <a:endParaRPr lang="sk-SK"/>
        </a:p>
      </dgm:t>
    </dgm:pt>
    <dgm:pt modelId="{EF5B8316-633D-4ED3-B019-80A6E5F19CD2}" type="sibTrans" cxnId="{70B0D1A9-50BA-49C3-B5A9-1F7CB1DF8426}">
      <dgm:prSet/>
      <dgm:spPr/>
      <dgm:t>
        <a:bodyPr/>
        <a:lstStyle/>
        <a:p>
          <a:endParaRPr lang="sk-SK"/>
        </a:p>
      </dgm:t>
    </dgm:pt>
    <dgm:pt modelId="{55911783-BD03-4602-91E4-68F53EA2CA44}">
      <dgm:prSet phldrT="[Text]" custT="1"/>
      <dgm:spPr/>
      <dgm:t>
        <a:bodyPr/>
        <a:lstStyle/>
        <a:p>
          <a:pPr algn="r"/>
          <a:r>
            <a:rPr lang="sk-SK" sz="2000" dirty="0" smtClean="0">
              <a:latin typeface="Calibri" panose="020F0502020204030204" pitchFamily="34" charset="0"/>
              <a:cs typeface="Calibri" panose="020F0502020204030204" pitchFamily="34" charset="0"/>
            </a:rPr>
            <a:t>2025</a:t>
          </a:r>
        </a:p>
        <a:p>
          <a:pPr algn="r"/>
          <a:r>
            <a:rPr lang="sk-SK" sz="20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sk-SK" sz="2000" dirty="0" smtClean="0">
              <a:latin typeface="Calibri" panose="020F0502020204030204" pitchFamily="34" charset="0"/>
              <a:cs typeface="Calibri" panose="020F0502020204030204" pitchFamily="34" charset="0"/>
            </a:rPr>
            <a:t>23,45 €</a:t>
          </a:r>
          <a:endParaRPr lang="sk-SK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D1B30D-0725-4A02-A606-C9E7C7920E2D}" type="parTrans" cxnId="{8DF08FFF-3156-47CC-BFF6-F7CEFA6E15EB}">
      <dgm:prSet/>
      <dgm:spPr/>
      <dgm:t>
        <a:bodyPr/>
        <a:lstStyle/>
        <a:p>
          <a:endParaRPr lang="sk-SK"/>
        </a:p>
      </dgm:t>
    </dgm:pt>
    <dgm:pt modelId="{A4FCF21C-9AA4-41BD-BCB2-71313B269CA7}" type="sibTrans" cxnId="{8DF08FFF-3156-47CC-BFF6-F7CEFA6E15EB}">
      <dgm:prSet/>
      <dgm:spPr/>
      <dgm:t>
        <a:bodyPr/>
        <a:lstStyle/>
        <a:p>
          <a:endParaRPr lang="sk-SK"/>
        </a:p>
      </dgm:t>
    </dgm:pt>
    <dgm:pt modelId="{19C69A55-E089-4FA0-B4E8-8BA9A15B7C21}">
      <dgm:prSet phldrT="[Text]" custT="1"/>
      <dgm:spPr/>
      <dgm:t>
        <a:bodyPr/>
        <a:lstStyle/>
        <a:p>
          <a:pPr algn="r"/>
          <a:r>
            <a:rPr lang="sk-SK" sz="2800" b="1" dirty="0" smtClean="0">
              <a:latin typeface="Calibri" panose="020F0502020204030204" pitchFamily="34" charset="0"/>
              <a:cs typeface="Calibri" panose="020F0502020204030204" pitchFamily="34" charset="0"/>
            </a:rPr>
            <a:t>487 666,20 €</a:t>
          </a:r>
          <a:endParaRPr lang="sk-SK" sz="2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10CC90B-5839-4C1E-ABEF-37ECA2DFCA9A}" type="sibTrans" cxnId="{B0F6D66F-56AE-4B56-B119-9004643382F3}">
      <dgm:prSet/>
      <dgm:spPr/>
      <dgm:t>
        <a:bodyPr/>
        <a:lstStyle/>
        <a:p>
          <a:endParaRPr lang="sk-SK"/>
        </a:p>
      </dgm:t>
    </dgm:pt>
    <dgm:pt modelId="{FA491155-45CC-4891-9A25-762230215AA2}" type="parTrans" cxnId="{B0F6D66F-56AE-4B56-B119-9004643382F3}">
      <dgm:prSet/>
      <dgm:spPr/>
      <dgm:t>
        <a:bodyPr/>
        <a:lstStyle/>
        <a:p>
          <a:endParaRPr lang="sk-SK"/>
        </a:p>
      </dgm:t>
    </dgm:pt>
    <dgm:pt modelId="{DCECD1B2-A720-4C86-85BA-B335BF53FF3D}" type="pres">
      <dgm:prSet presAssocID="{9D7C9A53-370D-43E4-8FEB-024DF629D0D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sk-SK"/>
        </a:p>
      </dgm:t>
    </dgm:pt>
    <dgm:pt modelId="{B2F47CA6-D65F-4C5C-9C4B-759DD8E57FA6}" type="pres">
      <dgm:prSet presAssocID="{BBB51D38-7B73-40CE-A2D6-117738D2EBF3}" presName="posSpace" presStyleCnt="0"/>
      <dgm:spPr/>
    </dgm:pt>
    <dgm:pt modelId="{E7C6E980-3CA4-4AEC-A356-A191DCF3EEC1}" type="pres">
      <dgm:prSet presAssocID="{BBB51D38-7B73-40CE-A2D6-117738D2EBF3}" presName="vertFlow" presStyleCnt="0"/>
      <dgm:spPr/>
    </dgm:pt>
    <dgm:pt modelId="{EC51EE81-06C1-4CA5-8435-17AAA8748CCE}" type="pres">
      <dgm:prSet presAssocID="{BBB51D38-7B73-40CE-A2D6-117738D2EBF3}" presName="topSpace" presStyleCnt="0"/>
      <dgm:spPr/>
    </dgm:pt>
    <dgm:pt modelId="{9E8D3D43-D06E-4C23-8A2E-00BCB83EBCBA}" type="pres">
      <dgm:prSet presAssocID="{BBB51D38-7B73-40CE-A2D6-117738D2EBF3}" presName="firstComp" presStyleCnt="0"/>
      <dgm:spPr/>
    </dgm:pt>
    <dgm:pt modelId="{CEF87377-7769-4A7F-B7D9-07EF04064EC1}" type="pres">
      <dgm:prSet presAssocID="{BBB51D38-7B73-40CE-A2D6-117738D2EBF3}" presName="firstChild" presStyleLbl="bgAccFollowNode1" presStyleIdx="0" presStyleCnt="2" custScaleX="150757" custLinFactNeighborX="51643" custLinFactNeighborY="-3075"/>
      <dgm:spPr/>
      <dgm:t>
        <a:bodyPr/>
        <a:lstStyle/>
        <a:p>
          <a:endParaRPr lang="sk-SK"/>
        </a:p>
      </dgm:t>
    </dgm:pt>
    <dgm:pt modelId="{B328C4D8-49DF-4326-8A15-5A9D2FC996DD}" type="pres">
      <dgm:prSet presAssocID="{BBB51D38-7B73-40CE-A2D6-117738D2EBF3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50D6514-C210-4FAB-9AF1-FC1F63B3333D}" type="pres">
      <dgm:prSet presAssocID="{19C69A55-E089-4FA0-B4E8-8BA9A15B7C21}" presName="comp" presStyleCnt="0"/>
      <dgm:spPr/>
    </dgm:pt>
    <dgm:pt modelId="{4F213AE5-F1FC-4832-BDE6-937F420A8717}" type="pres">
      <dgm:prSet presAssocID="{19C69A55-E089-4FA0-B4E8-8BA9A15B7C21}" presName="child" presStyleLbl="bgAccFollowNode1" presStyleIdx="1" presStyleCnt="2" custScaleX="150770" custLinFactNeighborX="54308" custLinFactNeighborY="18764"/>
      <dgm:spPr/>
      <dgm:t>
        <a:bodyPr/>
        <a:lstStyle/>
        <a:p>
          <a:endParaRPr lang="sk-SK"/>
        </a:p>
      </dgm:t>
    </dgm:pt>
    <dgm:pt modelId="{10B9B428-5D28-4DD3-A164-2E11C1810105}" type="pres">
      <dgm:prSet presAssocID="{19C69A55-E089-4FA0-B4E8-8BA9A15B7C21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3087EF3-0989-4931-9361-077DD3882C03}" type="pres">
      <dgm:prSet presAssocID="{BBB51D38-7B73-40CE-A2D6-117738D2EBF3}" presName="negSpace" presStyleCnt="0"/>
      <dgm:spPr/>
    </dgm:pt>
    <dgm:pt modelId="{037207AB-ED2E-4045-B2B2-DA4C2046855A}" type="pres">
      <dgm:prSet presAssocID="{BBB51D38-7B73-40CE-A2D6-117738D2EBF3}" presName="circle" presStyleLbl="node1" presStyleIdx="0" presStyleCnt="1" custLinFactNeighborX="-22957" custLinFactNeighborY="-5068"/>
      <dgm:spPr/>
      <dgm:t>
        <a:bodyPr/>
        <a:lstStyle/>
        <a:p>
          <a:endParaRPr lang="sk-SK"/>
        </a:p>
      </dgm:t>
    </dgm:pt>
  </dgm:ptLst>
  <dgm:cxnLst>
    <dgm:cxn modelId="{70B0D1A9-50BA-49C3-B5A9-1F7CB1DF8426}" srcId="{9D7C9A53-370D-43E4-8FEB-024DF629D0D5}" destId="{BBB51D38-7B73-40CE-A2D6-117738D2EBF3}" srcOrd="0" destOrd="0" parTransId="{81615E57-E837-4402-AB95-BC69417960F2}" sibTransId="{EF5B8316-633D-4ED3-B019-80A6E5F19CD2}"/>
    <dgm:cxn modelId="{C7BD6706-9AD4-4E71-B5C3-920FCF93E226}" type="presOf" srcId="{BBB51D38-7B73-40CE-A2D6-117738D2EBF3}" destId="{037207AB-ED2E-4045-B2B2-DA4C2046855A}" srcOrd="0" destOrd="0" presId="urn:microsoft.com/office/officeart/2005/8/layout/hList9"/>
    <dgm:cxn modelId="{BD943B9A-FB60-46EE-908D-C043D51B2F75}" type="presOf" srcId="{55911783-BD03-4602-91E4-68F53EA2CA44}" destId="{B328C4D8-49DF-4326-8A15-5A9D2FC996DD}" srcOrd="1" destOrd="0" presId="urn:microsoft.com/office/officeart/2005/8/layout/hList9"/>
    <dgm:cxn modelId="{63779454-01D6-4678-92BF-452B3F36D68C}" type="presOf" srcId="{19C69A55-E089-4FA0-B4E8-8BA9A15B7C21}" destId="{10B9B428-5D28-4DD3-A164-2E11C1810105}" srcOrd="1" destOrd="0" presId="urn:microsoft.com/office/officeart/2005/8/layout/hList9"/>
    <dgm:cxn modelId="{37CAB825-1236-4695-9945-85A083AD3E53}" type="presOf" srcId="{9D7C9A53-370D-43E4-8FEB-024DF629D0D5}" destId="{DCECD1B2-A720-4C86-85BA-B335BF53FF3D}" srcOrd="0" destOrd="0" presId="urn:microsoft.com/office/officeart/2005/8/layout/hList9"/>
    <dgm:cxn modelId="{B0F6D66F-56AE-4B56-B119-9004643382F3}" srcId="{BBB51D38-7B73-40CE-A2D6-117738D2EBF3}" destId="{19C69A55-E089-4FA0-B4E8-8BA9A15B7C21}" srcOrd="1" destOrd="0" parTransId="{FA491155-45CC-4891-9A25-762230215AA2}" sibTransId="{210CC90B-5839-4C1E-ABEF-37ECA2DFCA9A}"/>
    <dgm:cxn modelId="{8DF08FFF-3156-47CC-BFF6-F7CEFA6E15EB}" srcId="{BBB51D38-7B73-40CE-A2D6-117738D2EBF3}" destId="{55911783-BD03-4602-91E4-68F53EA2CA44}" srcOrd="0" destOrd="0" parTransId="{E2D1B30D-0725-4A02-A606-C9E7C7920E2D}" sibTransId="{A4FCF21C-9AA4-41BD-BCB2-71313B269CA7}"/>
    <dgm:cxn modelId="{1A2C86D7-B838-4532-877B-76FC7964080B}" type="presOf" srcId="{55911783-BD03-4602-91E4-68F53EA2CA44}" destId="{CEF87377-7769-4A7F-B7D9-07EF04064EC1}" srcOrd="0" destOrd="0" presId="urn:microsoft.com/office/officeart/2005/8/layout/hList9"/>
    <dgm:cxn modelId="{B21AEF3D-7AF2-47D2-907B-6B62867EA9C1}" type="presOf" srcId="{19C69A55-E089-4FA0-B4E8-8BA9A15B7C21}" destId="{4F213AE5-F1FC-4832-BDE6-937F420A8717}" srcOrd="0" destOrd="0" presId="urn:microsoft.com/office/officeart/2005/8/layout/hList9"/>
    <dgm:cxn modelId="{2910278C-B56D-475B-B6D2-3EDA9F04D96C}" type="presParOf" srcId="{DCECD1B2-A720-4C86-85BA-B335BF53FF3D}" destId="{B2F47CA6-D65F-4C5C-9C4B-759DD8E57FA6}" srcOrd="0" destOrd="0" presId="urn:microsoft.com/office/officeart/2005/8/layout/hList9"/>
    <dgm:cxn modelId="{11654A45-02CC-4554-AA04-D43AAF8E66D4}" type="presParOf" srcId="{DCECD1B2-A720-4C86-85BA-B335BF53FF3D}" destId="{E7C6E980-3CA4-4AEC-A356-A191DCF3EEC1}" srcOrd="1" destOrd="0" presId="urn:microsoft.com/office/officeart/2005/8/layout/hList9"/>
    <dgm:cxn modelId="{EF0ED655-884D-4FC6-9145-71D4F96A719B}" type="presParOf" srcId="{E7C6E980-3CA4-4AEC-A356-A191DCF3EEC1}" destId="{EC51EE81-06C1-4CA5-8435-17AAA8748CCE}" srcOrd="0" destOrd="0" presId="urn:microsoft.com/office/officeart/2005/8/layout/hList9"/>
    <dgm:cxn modelId="{4C4F3593-6B7C-450B-B0DD-7955D3A7E0C9}" type="presParOf" srcId="{E7C6E980-3CA4-4AEC-A356-A191DCF3EEC1}" destId="{9E8D3D43-D06E-4C23-8A2E-00BCB83EBCBA}" srcOrd="1" destOrd="0" presId="urn:microsoft.com/office/officeart/2005/8/layout/hList9"/>
    <dgm:cxn modelId="{CDE141F4-F90D-46D2-8D87-A973115AF048}" type="presParOf" srcId="{9E8D3D43-D06E-4C23-8A2E-00BCB83EBCBA}" destId="{CEF87377-7769-4A7F-B7D9-07EF04064EC1}" srcOrd="0" destOrd="0" presId="urn:microsoft.com/office/officeart/2005/8/layout/hList9"/>
    <dgm:cxn modelId="{8421043D-41CE-425A-A50C-02E507F2A6CE}" type="presParOf" srcId="{9E8D3D43-D06E-4C23-8A2E-00BCB83EBCBA}" destId="{B328C4D8-49DF-4326-8A15-5A9D2FC996DD}" srcOrd="1" destOrd="0" presId="urn:microsoft.com/office/officeart/2005/8/layout/hList9"/>
    <dgm:cxn modelId="{7EF65EAE-83E6-406B-B63A-26984586CF4E}" type="presParOf" srcId="{E7C6E980-3CA4-4AEC-A356-A191DCF3EEC1}" destId="{C50D6514-C210-4FAB-9AF1-FC1F63B3333D}" srcOrd="2" destOrd="0" presId="urn:microsoft.com/office/officeart/2005/8/layout/hList9"/>
    <dgm:cxn modelId="{1761EB77-B89F-40D5-9D03-3A4983E8ABDA}" type="presParOf" srcId="{C50D6514-C210-4FAB-9AF1-FC1F63B3333D}" destId="{4F213AE5-F1FC-4832-BDE6-937F420A8717}" srcOrd="0" destOrd="0" presId="urn:microsoft.com/office/officeart/2005/8/layout/hList9"/>
    <dgm:cxn modelId="{D719B5A1-6585-4B62-842E-5E745E7CD7FE}" type="presParOf" srcId="{C50D6514-C210-4FAB-9AF1-FC1F63B3333D}" destId="{10B9B428-5D28-4DD3-A164-2E11C1810105}" srcOrd="1" destOrd="0" presId="urn:microsoft.com/office/officeart/2005/8/layout/hList9"/>
    <dgm:cxn modelId="{C99EEA64-713F-477E-9341-184F3A73697B}" type="presParOf" srcId="{DCECD1B2-A720-4C86-85BA-B335BF53FF3D}" destId="{83087EF3-0989-4931-9361-077DD3882C03}" srcOrd="2" destOrd="0" presId="urn:microsoft.com/office/officeart/2005/8/layout/hList9"/>
    <dgm:cxn modelId="{AE25A7BD-946F-40BB-82F3-6167615F3644}" type="presParOf" srcId="{DCECD1B2-A720-4C86-85BA-B335BF53FF3D}" destId="{037207AB-ED2E-4045-B2B2-DA4C2046855A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0653AB-A0E0-4F19-AFC5-43EF1DEECA5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3DD3A242-4107-40CD-922C-DE5DA0F91E09}">
      <dgm:prSet phldrT="[Text]" custT="1"/>
      <dgm:spPr>
        <a:solidFill>
          <a:srgbClr val="1E4E9D"/>
        </a:solidFill>
      </dgm:spPr>
      <dgm:t>
        <a:bodyPr/>
        <a:lstStyle/>
        <a:p>
          <a:r>
            <a:rPr lang="sk-SK" sz="1800" dirty="0" smtClean="0">
              <a:latin typeface="Calibri" panose="020F0502020204030204" pitchFamily="34" charset="0"/>
              <a:cs typeface="Calibri" panose="020F0502020204030204" pitchFamily="34" charset="0"/>
            </a:rPr>
            <a:t>60 000</a:t>
          </a:r>
        </a:p>
        <a:p>
          <a:r>
            <a:rPr lang="sk-SK" sz="1400" dirty="0" smtClean="0">
              <a:latin typeface="Calibri" panose="020F0502020204030204" pitchFamily="34" charset="0"/>
              <a:cs typeface="Calibri" panose="020F0502020204030204" pitchFamily="34" charset="0"/>
            </a:rPr>
            <a:t>SLOVENSKO</a:t>
          </a:r>
          <a:endParaRPr lang="sk-SK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AD480A-EC10-4BCF-977C-F8C388F9D27F}" type="parTrans" cxnId="{3DA92903-A808-4E95-BDA9-269DF2400E21}">
      <dgm:prSet/>
      <dgm:spPr/>
      <dgm:t>
        <a:bodyPr/>
        <a:lstStyle/>
        <a:p>
          <a:endParaRPr lang="sk-SK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A17306-835B-44DE-A73F-9EF1C2BF91CC}" type="sibTrans" cxnId="{3DA92903-A808-4E95-BDA9-269DF2400E21}">
      <dgm:prSet custT="1"/>
      <dgm:spPr>
        <a:solidFill>
          <a:srgbClr val="1E4E9D"/>
        </a:solidFill>
      </dgm:spPr>
      <dgm:t>
        <a:bodyPr/>
        <a:lstStyle/>
        <a:p>
          <a:r>
            <a:rPr lang="sk-SK" sz="1800" dirty="0" smtClean="0">
              <a:latin typeface="Calibri" panose="020F0502020204030204" pitchFamily="34" charset="0"/>
              <a:cs typeface="Calibri" panose="020F0502020204030204" pitchFamily="34" charset="0"/>
            </a:rPr>
            <a:t>70 000</a:t>
          </a:r>
        </a:p>
        <a:p>
          <a:r>
            <a:rPr lang="sk-SK" sz="1200" dirty="0" smtClean="0">
              <a:latin typeface="Calibri" panose="020F0502020204030204" pitchFamily="34" charset="0"/>
              <a:cs typeface="Calibri" panose="020F0502020204030204" pitchFamily="34" charset="0"/>
            </a:rPr>
            <a:t>Slováci na bojiskách </a:t>
          </a:r>
        </a:p>
        <a:p>
          <a:r>
            <a:rPr lang="sk-SK" sz="1200" dirty="0" smtClean="0">
              <a:latin typeface="Calibri" panose="020F0502020204030204" pitchFamily="34" charset="0"/>
              <a:cs typeface="Calibri" panose="020F0502020204030204" pitchFamily="34" charset="0"/>
            </a:rPr>
            <a:t>1914-198 </a:t>
          </a:r>
        </a:p>
      </dgm:t>
    </dgm:pt>
    <dgm:pt modelId="{A493AFFE-E34B-4FC1-B8A5-85C2078FABBE}">
      <dgm:prSet phldrT="[Text]" custT="1"/>
      <dgm:spPr/>
      <dgm:t>
        <a:bodyPr/>
        <a:lstStyle/>
        <a:p>
          <a:r>
            <a:rPr lang="sk-SK" sz="1800" b="1" dirty="0" smtClean="0">
              <a:solidFill>
                <a:srgbClr val="1E4E9D"/>
              </a:solidFill>
              <a:latin typeface="Calibri" panose="020F0502020204030204" pitchFamily="34" charset="0"/>
              <a:cs typeface="Calibri" panose="020F0502020204030204" pitchFamily="34" charset="0"/>
            </a:rPr>
            <a:t>WW1</a:t>
          </a:r>
          <a:endParaRPr lang="sk-SK" sz="1800" b="1" dirty="0">
            <a:solidFill>
              <a:srgbClr val="1E4E9D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E81441-77B0-4D5C-94E2-FC2BFDE89F26}" type="parTrans" cxnId="{E3C3CC2A-F7AA-4796-B1EA-5C86412AD300}">
      <dgm:prSet/>
      <dgm:spPr/>
      <dgm:t>
        <a:bodyPr/>
        <a:lstStyle/>
        <a:p>
          <a:endParaRPr lang="sk-SK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95E9CD-89E7-408D-AF24-9B0A504FBD8E}" type="sibTrans" cxnId="{E3C3CC2A-F7AA-4796-B1EA-5C86412AD300}">
      <dgm:prSet/>
      <dgm:spPr/>
      <dgm:t>
        <a:bodyPr/>
        <a:lstStyle/>
        <a:p>
          <a:endParaRPr lang="sk-SK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4842B4-7F33-491B-A7E3-2690B2ABDF9D}">
      <dgm:prSet phldrT="[Text]" custT="1"/>
      <dgm:spPr>
        <a:solidFill>
          <a:srgbClr val="FF0000"/>
        </a:solidFill>
      </dgm:spPr>
      <dgm:t>
        <a:bodyPr/>
        <a:lstStyle/>
        <a:p>
          <a:r>
            <a:rPr lang="sk-SK" sz="2000" dirty="0" smtClean="0">
              <a:latin typeface="Calibri" panose="020F0502020204030204" pitchFamily="34" charset="0"/>
              <a:cs typeface="Calibri" panose="020F0502020204030204" pitchFamily="34" charset="0"/>
            </a:rPr>
            <a:t>60 000 ČA</a:t>
          </a:r>
          <a:endParaRPr lang="sk-SK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92429CE-5DEF-43F2-B093-54729093408C}" type="parTrans" cxnId="{805687E5-860F-4C3C-95AC-01B64F6AEAC0}">
      <dgm:prSet/>
      <dgm:spPr/>
      <dgm:t>
        <a:bodyPr/>
        <a:lstStyle/>
        <a:p>
          <a:endParaRPr lang="sk-SK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FEF2F1C-FB28-4E09-8A5A-295B042AA37A}" type="sibTrans" cxnId="{805687E5-860F-4C3C-95AC-01B64F6AEAC0}">
      <dgm:prSet custT="1"/>
      <dgm:spPr>
        <a:solidFill>
          <a:srgbClr val="FF0000"/>
        </a:solidFill>
      </dgm:spPr>
      <dgm:t>
        <a:bodyPr/>
        <a:lstStyle/>
        <a:p>
          <a:r>
            <a:rPr lang="sk-SK" sz="2000" dirty="0" smtClean="0">
              <a:latin typeface="Calibri" panose="020F0502020204030204" pitchFamily="34" charset="0"/>
              <a:cs typeface="Calibri" panose="020F0502020204030204" pitchFamily="34" charset="0"/>
            </a:rPr>
            <a:t>1 700</a:t>
          </a:r>
        </a:p>
        <a:p>
          <a:r>
            <a:rPr lang="sk-SK" sz="2000" dirty="0" smtClean="0">
              <a:latin typeface="Calibri" panose="020F0502020204030204" pitchFamily="34" charset="0"/>
              <a:cs typeface="Calibri" panose="020F0502020204030204" pitchFamily="34" charset="0"/>
            </a:rPr>
            <a:t>1. ČSAZ</a:t>
          </a:r>
          <a:endParaRPr lang="sk-SK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80286E7-44C6-4027-97D5-415DE9D93ED2}">
      <dgm:prSet phldrT="[Text]" custT="1"/>
      <dgm:spPr/>
      <dgm:t>
        <a:bodyPr/>
        <a:lstStyle/>
        <a:p>
          <a:pPr algn="r"/>
          <a:r>
            <a:rPr lang="sk-SK" sz="18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WW2</a:t>
          </a:r>
          <a:endParaRPr lang="sk-SK" sz="1800" b="1" dirty="0">
            <a:solidFill>
              <a:srgbClr val="FF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5333D97-ED99-4707-B288-024C43E9F0DF}" type="parTrans" cxnId="{C69DC9DB-2507-4AFC-AB29-0C05C225BED1}">
      <dgm:prSet/>
      <dgm:spPr/>
      <dgm:t>
        <a:bodyPr/>
        <a:lstStyle/>
        <a:p>
          <a:endParaRPr lang="sk-SK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EFBCED-16E1-4865-9042-920997CD2960}" type="sibTrans" cxnId="{C69DC9DB-2507-4AFC-AB29-0C05C225BED1}">
      <dgm:prSet/>
      <dgm:spPr/>
      <dgm:t>
        <a:bodyPr/>
        <a:lstStyle/>
        <a:p>
          <a:endParaRPr lang="sk-SK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C7791D-6AA1-459E-9416-B9E87772B4B1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sk-SK" sz="2000" dirty="0" smtClean="0">
              <a:latin typeface="Calibri" panose="020F0502020204030204" pitchFamily="34" charset="0"/>
              <a:cs typeface="Calibri" panose="020F0502020204030204" pitchFamily="34" charset="0"/>
            </a:rPr>
            <a:t>Tisíce civilných obetí</a:t>
          </a:r>
          <a:endParaRPr lang="sk-SK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DD43AF3-33BC-40F2-AD4C-332A17B3E19C}" type="parTrans" cxnId="{6A7E8852-54ED-4ECF-81A1-9130A089B280}">
      <dgm:prSet/>
      <dgm:spPr/>
      <dgm:t>
        <a:bodyPr/>
        <a:lstStyle/>
        <a:p>
          <a:endParaRPr lang="sk-SK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D52AE7B-35DE-44FE-B0BC-67355BF37A01}" type="sibTrans" cxnId="{6A7E8852-54ED-4ECF-81A1-9130A089B280}">
      <dgm:prSet custT="1"/>
      <dgm:spPr>
        <a:solidFill>
          <a:srgbClr val="F40000"/>
        </a:solidFill>
      </dgm:spPr>
      <dgm:t>
        <a:bodyPr/>
        <a:lstStyle/>
        <a:p>
          <a:r>
            <a:rPr lang="sk-SK" sz="2000" dirty="0" smtClean="0">
              <a:latin typeface="Calibri" panose="020F0502020204030204" pitchFamily="34" charset="0"/>
              <a:cs typeface="Calibri" panose="020F0502020204030204" pitchFamily="34" charset="0"/>
            </a:rPr>
            <a:t>1 300  </a:t>
          </a:r>
          <a:r>
            <a:rPr lang="sk-SK" sz="1200" dirty="0" smtClean="0">
              <a:latin typeface="Calibri" panose="020F0502020204030204" pitchFamily="34" charset="0"/>
              <a:cs typeface="Calibri" panose="020F0502020204030204" pitchFamily="34" charset="0"/>
            </a:rPr>
            <a:t>Vojakov Slovenskej armády na východnom fronte</a:t>
          </a:r>
          <a:endParaRPr lang="sk-SK" sz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C03E75-7074-4468-AAC7-6DE01CD7322B}" type="pres">
      <dgm:prSet presAssocID="{E70653AB-A0E0-4F19-AFC5-43EF1DEECA5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k-SK"/>
        </a:p>
      </dgm:t>
    </dgm:pt>
    <dgm:pt modelId="{E53B0924-454D-44E4-8D4F-EAF767C4E138}" type="pres">
      <dgm:prSet presAssocID="{3DD3A242-4107-40CD-922C-DE5DA0F91E09}" presName="composite" presStyleCnt="0"/>
      <dgm:spPr/>
    </dgm:pt>
    <dgm:pt modelId="{637B2186-9FCA-42C0-9AB8-884406DF7ACC}" type="pres">
      <dgm:prSet presAssocID="{3DD3A242-4107-40CD-922C-DE5DA0F91E0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5EF478F-9FD6-4C10-B988-0A21462A3E7C}" type="pres">
      <dgm:prSet presAssocID="{3DD3A242-4107-40CD-922C-DE5DA0F91E09}" presName="Childtext1" presStyleLbl="revTx" presStyleIdx="0" presStyleCnt="3" custLinFactNeighborX="28134" custLinFactNeighborY="-4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C91714A-8902-43EF-B92E-002899443CB8}" type="pres">
      <dgm:prSet presAssocID="{3DD3A242-4107-40CD-922C-DE5DA0F91E09}" presName="BalanceSpacing" presStyleCnt="0"/>
      <dgm:spPr/>
    </dgm:pt>
    <dgm:pt modelId="{097E8B24-FC89-4B8B-B072-A5C20900C7BD}" type="pres">
      <dgm:prSet presAssocID="{3DD3A242-4107-40CD-922C-DE5DA0F91E09}" presName="BalanceSpacing1" presStyleCnt="0"/>
      <dgm:spPr/>
    </dgm:pt>
    <dgm:pt modelId="{63639830-C698-4FE8-8A5F-4520CA364D6C}" type="pres">
      <dgm:prSet presAssocID="{49A17306-835B-44DE-A73F-9EF1C2BF91CC}" presName="Accent1Text" presStyleLbl="node1" presStyleIdx="1" presStyleCnt="6"/>
      <dgm:spPr/>
      <dgm:t>
        <a:bodyPr/>
        <a:lstStyle/>
        <a:p>
          <a:endParaRPr lang="sk-SK"/>
        </a:p>
      </dgm:t>
    </dgm:pt>
    <dgm:pt modelId="{E1B4B665-F9A3-453D-A7C6-F85EFB751626}" type="pres">
      <dgm:prSet presAssocID="{49A17306-835B-44DE-A73F-9EF1C2BF91CC}" presName="spaceBetweenRectangles" presStyleCnt="0"/>
      <dgm:spPr/>
    </dgm:pt>
    <dgm:pt modelId="{4DEF1429-2B9B-46FE-A9FB-281657F1B9CC}" type="pres">
      <dgm:prSet presAssocID="{AA4842B4-7F33-491B-A7E3-2690B2ABDF9D}" presName="composite" presStyleCnt="0"/>
      <dgm:spPr/>
    </dgm:pt>
    <dgm:pt modelId="{20F50074-5361-4CB0-AAC7-1F7A20537729}" type="pres">
      <dgm:prSet presAssocID="{AA4842B4-7F33-491B-A7E3-2690B2ABDF9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3FF27F7-3543-4AF4-804C-509BC205864B}" type="pres">
      <dgm:prSet presAssocID="{AA4842B4-7F33-491B-A7E3-2690B2ABDF9D}" presName="Childtext1" presStyleLbl="revTx" presStyleIdx="1" presStyleCnt="3" custScaleX="107418" custLinFactNeighborX="-44824" custLinFactNeighborY="-47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6785011-F745-4C64-BB56-041521C19BBD}" type="pres">
      <dgm:prSet presAssocID="{AA4842B4-7F33-491B-A7E3-2690B2ABDF9D}" presName="BalanceSpacing" presStyleCnt="0"/>
      <dgm:spPr/>
    </dgm:pt>
    <dgm:pt modelId="{129AF1B7-91E9-49E9-BA6B-42BD6CCB35EE}" type="pres">
      <dgm:prSet presAssocID="{AA4842B4-7F33-491B-A7E3-2690B2ABDF9D}" presName="BalanceSpacing1" presStyleCnt="0"/>
      <dgm:spPr/>
    </dgm:pt>
    <dgm:pt modelId="{075DEBBE-740B-4395-8D32-E2A830D61542}" type="pres">
      <dgm:prSet presAssocID="{9FEF2F1C-FB28-4E09-8A5A-295B042AA37A}" presName="Accent1Text" presStyleLbl="node1" presStyleIdx="3" presStyleCnt="6"/>
      <dgm:spPr/>
      <dgm:t>
        <a:bodyPr/>
        <a:lstStyle/>
        <a:p>
          <a:endParaRPr lang="sk-SK"/>
        </a:p>
      </dgm:t>
    </dgm:pt>
    <dgm:pt modelId="{2F631221-E7B0-4927-B796-F82FE6EB3D85}" type="pres">
      <dgm:prSet presAssocID="{9FEF2F1C-FB28-4E09-8A5A-295B042AA37A}" presName="spaceBetweenRectangles" presStyleCnt="0"/>
      <dgm:spPr/>
    </dgm:pt>
    <dgm:pt modelId="{196D41F9-C11F-4F37-A200-18013031C247}" type="pres">
      <dgm:prSet presAssocID="{1FC7791D-6AA1-459E-9416-B9E87772B4B1}" presName="composite" presStyleCnt="0"/>
      <dgm:spPr/>
    </dgm:pt>
    <dgm:pt modelId="{FBDE5A4A-E8D2-4F83-B7B2-387101F6A3FC}" type="pres">
      <dgm:prSet presAssocID="{1FC7791D-6AA1-459E-9416-B9E87772B4B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41D6B95-7087-47F7-B347-DDBC16DB1D29}" type="pres">
      <dgm:prSet presAssocID="{1FC7791D-6AA1-459E-9416-B9E87772B4B1}" presName="Childtext1" presStyleLbl="revTx" presStyleIdx="2" presStyleCnt="3" custLinFactX="70010" custLinFactY="-100839" custLinFactNeighborX="10000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5A9DE89-7FA1-4DC1-995C-0A47BFF33AAD}" type="pres">
      <dgm:prSet presAssocID="{1FC7791D-6AA1-459E-9416-B9E87772B4B1}" presName="BalanceSpacing" presStyleCnt="0"/>
      <dgm:spPr/>
    </dgm:pt>
    <dgm:pt modelId="{7D83023D-497D-44FD-B9E5-3D21DC9F258D}" type="pres">
      <dgm:prSet presAssocID="{1FC7791D-6AA1-459E-9416-B9E87772B4B1}" presName="BalanceSpacing1" presStyleCnt="0"/>
      <dgm:spPr/>
    </dgm:pt>
    <dgm:pt modelId="{B9F0C95E-89E8-4643-B918-8B401879ACE5}" type="pres">
      <dgm:prSet presAssocID="{1D52AE7B-35DE-44FE-B0BC-67355BF37A01}" presName="Accent1Text" presStyleLbl="node1" presStyleIdx="5" presStyleCnt="6" custLinFactNeighborX="2071" custLinFactNeighborY="2004"/>
      <dgm:spPr/>
      <dgm:t>
        <a:bodyPr/>
        <a:lstStyle/>
        <a:p>
          <a:endParaRPr lang="sk-SK"/>
        </a:p>
      </dgm:t>
    </dgm:pt>
  </dgm:ptLst>
  <dgm:cxnLst>
    <dgm:cxn modelId="{017B2799-7AC2-4893-A0C9-5AA35A3CCCA9}" type="presOf" srcId="{A493AFFE-E34B-4FC1-B8A5-85C2078FABBE}" destId="{45EF478F-9FD6-4C10-B988-0A21462A3E7C}" srcOrd="0" destOrd="0" presId="urn:microsoft.com/office/officeart/2008/layout/AlternatingHexagons"/>
    <dgm:cxn modelId="{A79C9951-51C9-4BFC-AB57-255EC453EEDF}" type="presOf" srcId="{1D52AE7B-35DE-44FE-B0BC-67355BF37A01}" destId="{B9F0C95E-89E8-4643-B918-8B401879ACE5}" srcOrd="0" destOrd="0" presId="urn:microsoft.com/office/officeart/2008/layout/AlternatingHexagons"/>
    <dgm:cxn modelId="{805687E5-860F-4C3C-95AC-01B64F6AEAC0}" srcId="{E70653AB-A0E0-4F19-AFC5-43EF1DEECA54}" destId="{AA4842B4-7F33-491B-A7E3-2690B2ABDF9D}" srcOrd="1" destOrd="0" parTransId="{992429CE-5DEF-43F2-B093-54729093408C}" sibTransId="{9FEF2F1C-FB28-4E09-8A5A-295B042AA37A}"/>
    <dgm:cxn modelId="{E3C3CC2A-F7AA-4796-B1EA-5C86412AD300}" srcId="{3DD3A242-4107-40CD-922C-DE5DA0F91E09}" destId="{A493AFFE-E34B-4FC1-B8A5-85C2078FABBE}" srcOrd="0" destOrd="0" parTransId="{92E81441-77B0-4D5C-94E2-FC2BFDE89F26}" sibTransId="{B295E9CD-89E7-408D-AF24-9B0A504FBD8E}"/>
    <dgm:cxn modelId="{C7D0B974-AFD7-479E-BAF3-5D9E7D353783}" type="presOf" srcId="{E70653AB-A0E0-4F19-AFC5-43EF1DEECA54}" destId="{3AC03E75-7074-4468-AAC7-6DE01CD7322B}" srcOrd="0" destOrd="0" presId="urn:microsoft.com/office/officeart/2008/layout/AlternatingHexagons"/>
    <dgm:cxn modelId="{D2EE1510-6A62-47AC-8C85-93AF1A3E81F3}" type="presOf" srcId="{49A17306-835B-44DE-A73F-9EF1C2BF91CC}" destId="{63639830-C698-4FE8-8A5F-4520CA364D6C}" srcOrd="0" destOrd="0" presId="urn:microsoft.com/office/officeart/2008/layout/AlternatingHexagons"/>
    <dgm:cxn modelId="{C69DC9DB-2507-4AFC-AB29-0C05C225BED1}" srcId="{AA4842B4-7F33-491B-A7E3-2690B2ABDF9D}" destId="{280286E7-44C6-4027-97D5-415DE9D93ED2}" srcOrd="0" destOrd="0" parTransId="{A5333D97-ED99-4707-B288-024C43E9F0DF}" sibTransId="{94EFBCED-16E1-4865-9042-920997CD2960}"/>
    <dgm:cxn modelId="{AE877FE1-38FC-400F-8540-7E3E1836AE8A}" type="presOf" srcId="{280286E7-44C6-4027-97D5-415DE9D93ED2}" destId="{43FF27F7-3543-4AF4-804C-509BC205864B}" srcOrd="0" destOrd="0" presId="urn:microsoft.com/office/officeart/2008/layout/AlternatingHexagons"/>
    <dgm:cxn modelId="{3E36EBD5-2785-48DC-9280-6D87795AF338}" type="presOf" srcId="{9FEF2F1C-FB28-4E09-8A5A-295B042AA37A}" destId="{075DEBBE-740B-4395-8D32-E2A830D61542}" srcOrd="0" destOrd="0" presId="urn:microsoft.com/office/officeart/2008/layout/AlternatingHexagons"/>
    <dgm:cxn modelId="{3DA92903-A808-4E95-BDA9-269DF2400E21}" srcId="{E70653AB-A0E0-4F19-AFC5-43EF1DEECA54}" destId="{3DD3A242-4107-40CD-922C-DE5DA0F91E09}" srcOrd="0" destOrd="0" parTransId="{25AD480A-EC10-4BCF-977C-F8C388F9D27F}" sibTransId="{49A17306-835B-44DE-A73F-9EF1C2BF91CC}"/>
    <dgm:cxn modelId="{3E8DE84B-1DEC-4A25-B4A2-D69AA2832B9C}" type="presOf" srcId="{1FC7791D-6AA1-459E-9416-B9E87772B4B1}" destId="{FBDE5A4A-E8D2-4F83-B7B2-387101F6A3FC}" srcOrd="0" destOrd="0" presId="urn:microsoft.com/office/officeart/2008/layout/AlternatingHexagons"/>
    <dgm:cxn modelId="{6A7E8852-54ED-4ECF-81A1-9130A089B280}" srcId="{E70653AB-A0E0-4F19-AFC5-43EF1DEECA54}" destId="{1FC7791D-6AA1-459E-9416-B9E87772B4B1}" srcOrd="2" destOrd="0" parTransId="{DDD43AF3-33BC-40F2-AD4C-332A17B3E19C}" sibTransId="{1D52AE7B-35DE-44FE-B0BC-67355BF37A01}"/>
    <dgm:cxn modelId="{A914FCD3-A288-492D-9B7C-8430DED93E73}" type="presOf" srcId="{3DD3A242-4107-40CD-922C-DE5DA0F91E09}" destId="{637B2186-9FCA-42C0-9AB8-884406DF7ACC}" srcOrd="0" destOrd="0" presId="urn:microsoft.com/office/officeart/2008/layout/AlternatingHexagons"/>
    <dgm:cxn modelId="{A0436A65-2EBD-411A-9E25-C7A2F8E6A8BA}" type="presOf" srcId="{AA4842B4-7F33-491B-A7E3-2690B2ABDF9D}" destId="{20F50074-5361-4CB0-AAC7-1F7A20537729}" srcOrd="0" destOrd="0" presId="urn:microsoft.com/office/officeart/2008/layout/AlternatingHexagons"/>
    <dgm:cxn modelId="{2843AE4E-77DE-4F17-A0D5-4897793E6E9D}" type="presParOf" srcId="{3AC03E75-7074-4468-AAC7-6DE01CD7322B}" destId="{E53B0924-454D-44E4-8D4F-EAF767C4E138}" srcOrd="0" destOrd="0" presId="urn:microsoft.com/office/officeart/2008/layout/AlternatingHexagons"/>
    <dgm:cxn modelId="{9458F5DE-2D94-4F8B-AB62-5C8E05004FC7}" type="presParOf" srcId="{E53B0924-454D-44E4-8D4F-EAF767C4E138}" destId="{637B2186-9FCA-42C0-9AB8-884406DF7ACC}" srcOrd="0" destOrd="0" presId="urn:microsoft.com/office/officeart/2008/layout/AlternatingHexagons"/>
    <dgm:cxn modelId="{310E0887-3738-4DA9-8BA4-DDE51E623BCE}" type="presParOf" srcId="{E53B0924-454D-44E4-8D4F-EAF767C4E138}" destId="{45EF478F-9FD6-4C10-B988-0A21462A3E7C}" srcOrd="1" destOrd="0" presId="urn:microsoft.com/office/officeart/2008/layout/AlternatingHexagons"/>
    <dgm:cxn modelId="{AB155558-7885-48A9-9367-B4960215A332}" type="presParOf" srcId="{E53B0924-454D-44E4-8D4F-EAF767C4E138}" destId="{0C91714A-8902-43EF-B92E-002899443CB8}" srcOrd="2" destOrd="0" presId="urn:microsoft.com/office/officeart/2008/layout/AlternatingHexagons"/>
    <dgm:cxn modelId="{E07E0D9A-C16E-4AAC-9387-16094F49BACA}" type="presParOf" srcId="{E53B0924-454D-44E4-8D4F-EAF767C4E138}" destId="{097E8B24-FC89-4B8B-B072-A5C20900C7BD}" srcOrd="3" destOrd="0" presId="urn:microsoft.com/office/officeart/2008/layout/AlternatingHexagons"/>
    <dgm:cxn modelId="{ECB1B48C-7075-46E6-9E24-261D29688976}" type="presParOf" srcId="{E53B0924-454D-44E4-8D4F-EAF767C4E138}" destId="{63639830-C698-4FE8-8A5F-4520CA364D6C}" srcOrd="4" destOrd="0" presId="urn:microsoft.com/office/officeart/2008/layout/AlternatingHexagons"/>
    <dgm:cxn modelId="{118AEAB4-D7E6-4009-BB99-950123A028C0}" type="presParOf" srcId="{3AC03E75-7074-4468-AAC7-6DE01CD7322B}" destId="{E1B4B665-F9A3-453D-A7C6-F85EFB751626}" srcOrd="1" destOrd="0" presId="urn:microsoft.com/office/officeart/2008/layout/AlternatingHexagons"/>
    <dgm:cxn modelId="{E494ECF4-4653-4B87-9623-9963E964CBF0}" type="presParOf" srcId="{3AC03E75-7074-4468-AAC7-6DE01CD7322B}" destId="{4DEF1429-2B9B-46FE-A9FB-281657F1B9CC}" srcOrd="2" destOrd="0" presId="urn:microsoft.com/office/officeart/2008/layout/AlternatingHexagons"/>
    <dgm:cxn modelId="{0B7E5869-E3D7-424C-AB26-159CCEF877D0}" type="presParOf" srcId="{4DEF1429-2B9B-46FE-A9FB-281657F1B9CC}" destId="{20F50074-5361-4CB0-AAC7-1F7A20537729}" srcOrd="0" destOrd="0" presId="urn:microsoft.com/office/officeart/2008/layout/AlternatingHexagons"/>
    <dgm:cxn modelId="{8A1CAA8A-F4DA-447C-8635-0AAD34C053D2}" type="presParOf" srcId="{4DEF1429-2B9B-46FE-A9FB-281657F1B9CC}" destId="{43FF27F7-3543-4AF4-804C-509BC205864B}" srcOrd="1" destOrd="0" presId="urn:microsoft.com/office/officeart/2008/layout/AlternatingHexagons"/>
    <dgm:cxn modelId="{FE323756-BF87-4246-AF1C-F723A0E8467E}" type="presParOf" srcId="{4DEF1429-2B9B-46FE-A9FB-281657F1B9CC}" destId="{26785011-F745-4C64-BB56-041521C19BBD}" srcOrd="2" destOrd="0" presId="urn:microsoft.com/office/officeart/2008/layout/AlternatingHexagons"/>
    <dgm:cxn modelId="{DD2433E2-FBE4-46EA-A7B7-BFB24CA0150A}" type="presParOf" srcId="{4DEF1429-2B9B-46FE-A9FB-281657F1B9CC}" destId="{129AF1B7-91E9-49E9-BA6B-42BD6CCB35EE}" srcOrd="3" destOrd="0" presId="urn:microsoft.com/office/officeart/2008/layout/AlternatingHexagons"/>
    <dgm:cxn modelId="{00E25CDB-6BC6-409E-AFCC-69F7678D29B0}" type="presParOf" srcId="{4DEF1429-2B9B-46FE-A9FB-281657F1B9CC}" destId="{075DEBBE-740B-4395-8D32-E2A830D61542}" srcOrd="4" destOrd="0" presId="urn:microsoft.com/office/officeart/2008/layout/AlternatingHexagons"/>
    <dgm:cxn modelId="{A8340440-B5A2-4600-82A7-E50F905EDEBA}" type="presParOf" srcId="{3AC03E75-7074-4468-AAC7-6DE01CD7322B}" destId="{2F631221-E7B0-4927-B796-F82FE6EB3D85}" srcOrd="3" destOrd="0" presId="urn:microsoft.com/office/officeart/2008/layout/AlternatingHexagons"/>
    <dgm:cxn modelId="{D0EAC428-7A03-4BFB-A973-50914C4EA247}" type="presParOf" srcId="{3AC03E75-7074-4468-AAC7-6DE01CD7322B}" destId="{196D41F9-C11F-4F37-A200-18013031C247}" srcOrd="4" destOrd="0" presId="urn:microsoft.com/office/officeart/2008/layout/AlternatingHexagons"/>
    <dgm:cxn modelId="{4B6B207D-8498-4A31-A633-D16DF55C30E2}" type="presParOf" srcId="{196D41F9-C11F-4F37-A200-18013031C247}" destId="{FBDE5A4A-E8D2-4F83-B7B2-387101F6A3FC}" srcOrd="0" destOrd="0" presId="urn:microsoft.com/office/officeart/2008/layout/AlternatingHexagons"/>
    <dgm:cxn modelId="{8CF0E989-3CC7-4B2C-A429-82B536C2E468}" type="presParOf" srcId="{196D41F9-C11F-4F37-A200-18013031C247}" destId="{D41D6B95-7087-47F7-B347-DDBC16DB1D29}" srcOrd="1" destOrd="0" presId="urn:microsoft.com/office/officeart/2008/layout/AlternatingHexagons"/>
    <dgm:cxn modelId="{52190800-D8C6-49D6-9EEF-6D5A3D3F829D}" type="presParOf" srcId="{196D41F9-C11F-4F37-A200-18013031C247}" destId="{65A9DE89-7FA1-4DC1-995C-0A47BFF33AAD}" srcOrd="2" destOrd="0" presId="urn:microsoft.com/office/officeart/2008/layout/AlternatingHexagons"/>
    <dgm:cxn modelId="{8F62CE7C-DFE3-4084-8620-C844041E23CA}" type="presParOf" srcId="{196D41F9-C11F-4F37-A200-18013031C247}" destId="{7D83023D-497D-44FD-B9E5-3D21DC9F258D}" srcOrd="3" destOrd="0" presId="urn:microsoft.com/office/officeart/2008/layout/AlternatingHexagons"/>
    <dgm:cxn modelId="{8CB3E37E-4B4E-445A-8AF4-83D6DC9D54FB}" type="presParOf" srcId="{196D41F9-C11F-4F37-A200-18013031C247}" destId="{B9F0C95E-89E8-4643-B918-8B401879ACE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A858C8-EBEB-4BEF-992F-8F332858973D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5D2588F4-096B-4339-A127-AE86014985F9}">
      <dgm:prSet phldrT="[Text]" custT="1"/>
      <dgm:spPr>
        <a:solidFill>
          <a:srgbClr val="F40000"/>
        </a:solidFill>
      </dgm:spPr>
      <dgm:t>
        <a:bodyPr/>
        <a:lstStyle/>
        <a:p>
          <a:endParaRPr lang="sk-SK" sz="1800" i="1" dirty="0" smtClean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sk-SK" sz="3200" dirty="0" smtClean="0">
              <a:latin typeface="Calibri" panose="020F0502020204030204" pitchFamily="34" charset="0"/>
              <a:cs typeface="Calibri" panose="020F0502020204030204" pitchFamily="34" charset="0"/>
            </a:rPr>
            <a:t>250 000</a:t>
          </a:r>
          <a:endParaRPr lang="sk-SK" sz="3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7709A9-004B-4405-9755-0993F03ED4BE}" type="parTrans" cxnId="{A81B91AE-1FF6-4584-9AC2-E462DCD0CEE4}">
      <dgm:prSet/>
      <dgm:spPr/>
      <dgm:t>
        <a:bodyPr/>
        <a:lstStyle/>
        <a:p>
          <a:endParaRPr lang="sk-SK"/>
        </a:p>
      </dgm:t>
    </dgm:pt>
    <dgm:pt modelId="{8920136D-C92C-431B-BC0C-733C40C8FA4B}" type="sibTrans" cxnId="{A81B91AE-1FF6-4584-9AC2-E462DCD0CEE4}">
      <dgm:prSet/>
      <dgm:spPr/>
      <dgm:t>
        <a:bodyPr/>
        <a:lstStyle/>
        <a:p>
          <a:endParaRPr lang="sk-SK"/>
        </a:p>
      </dgm:t>
    </dgm:pt>
    <mc:AlternateContent xmlns:mc="http://schemas.openxmlformats.org/markup-compatibility/2006">
      <mc:Choice xmlns:a14="http://schemas.microsoft.com/office/drawing/2010/main" Requires="a14">
        <dgm:pt modelId="{4C5A27DC-4907-4A7B-9524-BF1555423905}">
          <dgm:prSet phldrT="[Text]" custT="1"/>
          <dgm:spPr>
            <a:solidFill>
              <a:srgbClr val="1E4E9D"/>
            </a:solidFill>
          </dgm:spPr>
          <dgm:t>
            <a:bodyPr/>
            <a:lstStyle/>
            <a:p>
              <a:r>
                <a:rPr lang="sk-SK" sz="1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ÚEVH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sk-SK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𝑚𝑜𝑟𝑒</m:t>
                    </m:r>
                    <m:r>
                      <a:rPr lang="sk-SK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sk-SK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𝑡h𝑎𝑛</m:t>
                    </m:r>
                  </m:oMath>
                </m:oMathPara>
              </a14:m>
              <a:endParaRPr lang="sk-SK" sz="1800" b="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sk-SK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30 000</a:t>
              </a:r>
              <a:endParaRPr lang="sk-SK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dgm:t>
        </dgm:pt>
      </mc:Choice>
      <mc:Fallback>
        <dgm:pt modelId="{4C5A27DC-4907-4A7B-9524-BF1555423905}">
          <dgm:prSet phldrT="[Text]" custT="1"/>
          <dgm:spPr>
            <a:solidFill>
              <a:srgbClr val="1E4E9D"/>
            </a:solidFill>
          </dgm:spPr>
          <dgm:t>
            <a:bodyPr/>
            <a:lstStyle/>
            <a:p>
              <a:r>
                <a:rPr lang="sk-SK" sz="1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ÚEVH</a:t>
              </a:r>
            </a:p>
            <a:p>
              <a:pPr/>
              <a:r>
                <a:rPr lang="sk-SK" sz="1800" b="0" i="0" smtClean="0">
                  <a:latin typeface="Cambria Math" panose="02040503050406030204" pitchFamily="18" charset="0"/>
                  <a:cs typeface="Calibri" panose="020F0502020204030204" pitchFamily="34" charset="0"/>
                </a:rPr>
                <a:t>𝑚𝑜𝑟𝑒 𝑡ℎ𝑎𝑛</a:t>
              </a:r>
              <a:endParaRPr lang="sk-SK" sz="1800" b="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sk-SK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30 000</a:t>
              </a:r>
              <a:endParaRPr lang="sk-SK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dgm:t>
        </dgm:pt>
      </mc:Fallback>
    </mc:AlternateContent>
    <dgm:pt modelId="{56ADFB88-1B05-4B62-B510-925EECFE99ED}" type="parTrans" cxnId="{4413399F-F4CF-4FCF-AD76-0B74BF2B7B25}">
      <dgm:prSet/>
      <dgm:spPr/>
      <dgm:t>
        <a:bodyPr/>
        <a:lstStyle/>
        <a:p>
          <a:endParaRPr lang="sk-SK"/>
        </a:p>
      </dgm:t>
    </dgm:pt>
    <dgm:pt modelId="{8073F802-9C4E-4522-9752-6D6663505087}" type="sibTrans" cxnId="{4413399F-F4CF-4FCF-AD76-0B74BF2B7B25}">
      <dgm:prSet/>
      <dgm:spPr/>
      <dgm:t>
        <a:bodyPr/>
        <a:lstStyle/>
        <a:p>
          <a:endParaRPr lang="sk-SK"/>
        </a:p>
      </dgm:t>
    </dgm:pt>
    <dgm:pt modelId="{01D9B5FC-8827-422E-8A50-6C5B81D0D5BF}" type="pres">
      <dgm:prSet presAssocID="{EEA858C8-EBEB-4BEF-992F-8F332858973D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sk-SK"/>
        </a:p>
      </dgm:t>
    </dgm:pt>
    <dgm:pt modelId="{2DE0F3B5-53A0-4857-8290-B09D9ACD35FF}" type="pres">
      <dgm:prSet presAssocID="{5D2588F4-096B-4339-A127-AE86014985F9}" presName="Parent" presStyleLbl="node0" presStyleIdx="0" presStyleCnt="1" custLinFactNeighborX="23830" custLinFactNeighborY="8074">
        <dgm:presLayoutVars>
          <dgm:chMax val="5"/>
          <dgm:chPref val="5"/>
        </dgm:presLayoutVars>
      </dgm:prSet>
      <dgm:spPr/>
      <dgm:t>
        <a:bodyPr/>
        <a:lstStyle/>
        <a:p>
          <a:endParaRPr lang="sk-SK"/>
        </a:p>
      </dgm:t>
    </dgm:pt>
    <dgm:pt modelId="{BAF3C952-9058-46F5-8D53-B97C4AF526EB}" type="pres">
      <dgm:prSet presAssocID="{5D2588F4-096B-4339-A127-AE86014985F9}" presName="Accent1" presStyleLbl="node1" presStyleIdx="0" presStyleCnt="9" custLinFactX="100000" custLinFactNeighborX="126193" custLinFactNeighborY="-52355"/>
      <dgm:spPr>
        <a:solidFill>
          <a:schemeClr val="bg1"/>
        </a:solidFill>
        <a:ln>
          <a:solidFill>
            <a:schemeClr val="bg1"/>
          </a:solidFill>
        </a:ln>
      </dgm:spPr>
    </dgm:pt>
    <dgm:pt modelId="{AF7A48BA-A1DD-42B6-9D16-04961D77F204}" type="pres">
      <dgm:prSet presAssocID="{5D2588F4-096B-4339-A127-AE86014985F9}" presName="Accent2" presStyleLbl="node1" presStyleIdx="1" presStyleCnt="9" custLinFactX="-200000" custLinFactY="-515309" custLinFactNeighborX="-221900" custLinFactNeighborY="-600000"/>
      <dgm:spPr>
        <a:noFill/>
        <a:ln>
          <a:noFill/>
        </a:ln>
      </dgm:spPr>
    </dgm:pt>
    <dgm:pt modelId="{B9285644-E0DE-46CC-95E5-2908BC2DFE75}" type="pres">
      <dgm:prSet presAssocID="{5D2588F4-096B-4339-A127-AE86014985F9}" presName="Accent3" presStyleLbl="node1" presStyleIdx="2" presStyleCnt="9" custLinFactY="-100000" custLinFactNeighborX="-5780" custLinFactNeighborY="-188940"/>
      <dgm:spPr>
        <a:noFill/>
        <a:ln>
          <a:noFill/>
        </a:ln>
      </dgm:spPr>
    </dgm:pt>
    <dgm:pt modelId="{6B01B045-7B81-47CF-81E8-DCD0C3316D16}" type="pres">
      <dgm:prSet presAssocID="{5D2588F4-096B-4339-A127-AE86014985F9}" presName="Accent4" presStyleLbl="node1" presStyleIdx="3" presStyleCnt="9" custLinFactX="-200000" custLinFactY="-400000" custLinFactNeighborX="-231444" custLinFactNeighborY="-485850"/>
      <dgm:spPr>
        <a:noFill/>
        <a:ln>
          <a:noFill/>
        </a:ln>
      </dgm:spPr>
    </dgm:pt>
    <dgm:pt modelId="{C4C4A387-44F1-4157-8C6C-CF460E8C975F}" type="pres">
      <dgm:prSet presAssocID="{5D2588F4-096B-4339-A127-AE86014985F9}" presName="Accent5" presStyleLbl="node1" presStyleIdx="4" presStyleCnt="9" custLinFactNeighborX="8669"/>
      <dgm:spPr>
        <a:noFill/>
        <a:ln>
          <a:noFill/>
        </a:ln>
      </dgm:spPr>
    </dgm:pt>
    <dgm:pt modelId="{2646C59B-FB9F-479F-BED6-841856F5C29C}" type="pres">
      <dgm:prSet presAssocID="{5D2588F4-096B-4339-A127-AE86014985F9}" presName="Accent6" presStyleLbl="node1" presStyleIdx="5" presStyleCnt="9" custLinFactY="-234539" custLinFactNeighborX="66463" custLinFactNeighborY="-300000"/>
      <dgm:spPr>
        <a:noFill/>
        <a:ln>
          <a:noFill/>
        </a:ln>
      </dgm:spPr>
    </dgm:pt>
    <dgm:pt modelId="{87CE3DD6-930E-4347-AC72-DA533F0E60E1}" type="pres">
      <dgm:prSet presAssocID="{4C5A27DC-4907-4A7B-9524-BF1555423905}" presName="Child1" presStyleLbl="node1" presStyleIdx="6" presStyleCnt="9">
        <dgm:presLayoutVars>
          <dgm:chMax val="0"/>
          <dgm:chPref val="0"/>
        </dgm:presLayoutVars>
      </dgm:prSet>
      <dgm:spPr/>
      <dgm:t>
        <a:bodyPr/>
        <a:lstStyle/>
        <a:p>
          <a:endParaRPr lang="sk-SK"/>
        </a:p>
      </dgm:t>
    </dgm:pt>
    <dgm:pt modelId="{8F73399E-CD86-47F2-B0C7-6DB48D541878}" type="pres">
      <dgm:prSet presAssocID="{4C5A27DC-4907-4A7B-9524-BF1555423905}" presName="Accent7" presStyleCnt="0"/>
      <dgm:spPr/>
    </dgm:pt>
    <dgm:pt modelId="{597898E5-98BA-4E8C-9694-A6B7ADF3921E}" type="pres">
      <dgm:prSet presAssocID="{4C5A27DC-4907-4A7B-9524-BF1555423905}" presName="AccentHold1" presStyleLbl="node1" presStyleIdx="7" presStyleCnt="9" custLinFactY="-40312" custLinFactNeighborX="20944" custLinFactNeighborY="-100000"/>
      <dgm:spPr>
        <a:noFill/>
        <a:ln>
          <a:noFill/>
        </a:ln>
      </dgm:spPr>
    </dgm:pt>
    <dgm:pt modelId="{EFC84D9F-8C5F-4EC8-B7EF-D23F17AACADA}" type="pres">
      <dgm:prSet presAssocID="{4C5A27DC-4907-4A7B-9524-BF1555423905}" presName="Accent8" presStyleCnt="0"/>
      <dgm:spPr/>
    </dgm:pt>
    <dgm:pt modelId="{6D09216F-4F31-4142-A6E7-69D4FE697593}" type="pres">
      <dgm:prSet presAssocID="{4C5A27DC-4907-4A7B-9524-BF1555423905}" presName="AccentHold2" presStyleLbl="node1" presStyleIdx="8" presStyleCnt="9"/>
      <dgm:spPr>
        <a:noFill/>
        <a:ln>
          <a:noFill/>
        </a:ln>
      </dgm:spPr>
    </dgm:pt>
  </dgm:ptLst>
  <dgm:cxnLst>
    <dgm:cxn modelId="{A81B91AE-1FF6-4584-9AC2-E462DCD0CEE4}" srcId="{EEA858C8-EBEB-4BEF-992F-8F332858973D}" destId="{5D2588F4-096B-4339-A127-AE86014985F9}" srcOrd="0" destOrd="0" parTransId="{3D7709A9-004B-4405-9755-0993F03ED4BE}" sibTransId="{8920136D-C92C-431B-BC0C-733C40C8FA4B}"/>
    <dgm:cxn modelId="{FD1C08CB-B4CA-4D3E-BDF7-6E0CC0701E2B}" type="presOf" srcId="{EEA858C8-EBEB-4BEF-992F-8F332858973D}" destId="{01D9B5FC-8827-422E-8A50-6C5B81D0D5BF}" srcOrd="0" destOrd="0" presId="urn:microsoft.com/office/officeart/2009/3/layout/CircleRelationship"/>
    <dgm:cxn modelId="{E481EB2E-FCB6-4C69-A3B1-693299183CF5}" type="presOf" srcId="{4C5A27DC-4907-4A7B-9524-BF1555423905}" destId="{87CE3DD6-930E-4347-AC72-DA533F0E60E1}" srcOrd="0" destOrd="0" presId="urn:microsoft.com/office/officeart/2009/3/layout/CircleRelationship"/>
    <dgm:cxn modelId="{8ED07738-F5F8-4798-A62F-52C879F2B764}" type="presOf" srcId="{5D2588F4-096B-4339-A127-AE86014985F9}" destId="{2DE0F3B5-53A0-4857-8290-B09D9ACD35FF}" srcOrd="0" destOrd="0" presId="urn:microsoft.com/office/officeart/2009/3/layout/CircleRelationship"/>
    <dgm:cxn modelId="{4413399F-F4CF-4FCF-AD76-0B74BF2B7B25}" srcId="{5D2588F4-096B-4339-A127-AE86014985F9}" destId="{4C5A27DC-4907-4A7B-9524-BF1555423905}" srcOrd="0" destOrd="0" parTransId="{56ADFB88-1B05-4B62-B510-925EECFE99ED}" sibTransId="{8073F802-9C4E-4522-9752-6D6663505087}"/>
    <dgm:cxn modelId="{516373A1-101D-477C-BC52-2313419C9AD9}" type="presParOf" srcId="{01D9B5FC-8827-422E-8A50-6C5B81D0D5BF}" destId="{2DE0F3B5-53A0-4857-8290-B09D9ACD35FF}" srcOrd="0" destOrd="0" presId="urn:microsoft.com/office/officeart/2009/3/layout/CircleRelationship"/>
    <dgm:cxn modelId="{DF2597F4-5087-44E0-B493-21F6E1F41B65}" type="presParOf" srcId="{01D9B5FC-8827-422E-8A50-6C5B81D0D5BF}" destId="{BAF3C952-9058-46F5-8D53-B97C4AF526EB}" srcOrd="1" destOrd="0" presId="urn:microsoft.com/office/officeart/2009/3/layout/CircleRelationship"/>
    <dgm:cxn modelId="{5036B90B-CE67-4AD1-B1EE-D57440B762BC}" type="presParOf" srcId="{01D9B5FC-8827-422E-8A50-6C5B81D0D5BF}" destId="{AF7A48BA-A1DD-42B6-9D16-04961D77F204}" srcOrd="2" destOrd="0" presId="urn:microsoft.com/office/officeart/2009/3/layout/CircleRelationship"/>
    <dgm:cxn modelId="{6ABCFF09-1D9B-4072-B5A9-9A41AAD682E1}" type="presParOf" srcId="{01D9B5FC-8827-422E-8A50-6C5B81D0D5BF}" destId="{B9285644-E0DE-46CC-95E5-2908BC2DFE75}" srcOrd="3" destOrd="0" presId="urn:microsoft.com/office/officeart/2009/3/layout/CircleRelationship"/>
    <dgm:cxn modelId="{50580054-4EF4-419D-AE47-8149D5EB1DE3}" type="presParOf" srcId="{01D9B5FC-8827-422E-8A50-6C5B81D0D5BF}" destId="{6B01B045-7B81-47CF-81E8-DCD0C3316D16}" srcOrd="4" destOrd="0" presId="urn:microsoft.com/office/officeart/2009/3/layout/CircleRelationship"/>
    <dgm:cxn modelId="{0CBA2DDA-8AF3-4211-AF3A-8EF961B0672E}" type="presParOf" srcId="{01D9B5FC-8827-422E-8A50-6C5B81D0D5BF}" destId="{C4C4A387-44F1-4157-8C6C-CF460E8C975F}" srcOrd="5" destOrd="0" presId="urn:microsoft.com/office/officeart/2009/3/layout/CircleRelationship"/>
    <dgm:cxn modelId="{8B3C969B-3D19-41D2-B802-69DBAFF188FE}" type="presParOf" srcId="{01D9B5FC-8827-422E-8A50-6C5B81D0D5BF}" destId="{2646C59B-FB9F-479F-BED6-841856F5C29C}" srcOrd="6" destOrd="0" presId="urn:microsoft.com/office/officeart/2009/3/layout/CircleRelationship"/>
    <dgm:cxn modelId="{B673793F-291F-4D55-B371-50938E69ABBA}" type="presParOf" srcId="{01D9B5FC-8827-422E-8A50-6C5B81D0D5BF}" destId="{87CE3DD6-930E-4347-AC72-DA533F0E60E1}" srcOrd="7" destOrd="0" presId="urn:microsoft.com/office/officeart/2009/3/layout/CircleRelationship"/>
    <dgm:cxn modelId="{7772EC78-2264-4ACA-842B-63A73FF1018C}" type="presParOf" srcId="{01D9B5FC-8827-422E-8A50-6C5B81D0D5BF}" destId="{8F73399E-CD86-47F2-B0C7-6DB48D541878}" srcOrd="8" destOrd="0" presId="urn:microsoft.com/office/officeart/2009/3/layout/CircleRelationship"/>
    <dgm:cxn modelId="{BEB0B96E-809E-420D-AAC1-78D8A78D0946}" type="presParOf" srcId="{8F73399E-CD86-47F2-B0C7-6DB48D541878}" destId="{597898E5-98BA-4E8C-9694-A6B7ADF3921E}" srcOrd="0" destOrd="0" presId="urn:microsoft.com/office/officeart/2009/3/layout/CircleRelationship"/>
    <dgm:cxn modelId="{F932D68A-5350-4D30-B52A-0CA2C0BDEC94}" type="presParOf" srcId="{01D9B5FC-8827-422E-8A50-6C5B81D0D5BF}" destId="{EFC84D9F-8C5F-4EC8-B7EF-D23F17AACADA}" srcOrd="9" destOrd="0" presId="urn:microsoft.com/office/officeart/2009/3/layout/CircleRelationship"/>
    <dgm:cxn modelId="{D0C6E1FA-5ACF-49F9-BD23-D990CDDC9754}" type="presParOf" srcId="{EFC84D9F-8C5F-4EC8-B7EF-D23F17AACADA}" destId="{6D09216F-4F31-4142-A6E7-69D4FE697593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858C8-EBEB-4BEF-992F-8F332858973D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5D2588F4-096B-4339-A127-AE86014985F9}">
      <dgm:prSet phldrT="[Text]" custT="1"/>
      <dgm:spPr>
        <a:solidFill>
          <a:srgbClr val="F40000"/>
        </a:solidFill>
      </dgm:spPr>
      <dgm:t>
        <a:bodyPr/>
        <a:lstStyle/>
        <a:p>
          <a:endParaRPr lang="sk-SK" sz="1800" i="1" dirty="0" smtClean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sk-SK" sz="3200" dirty="0" smtClean="0">
              <a:latin typeface="Calibri" panose="020F0502020204030204" pitchFamily="34" charset="0"/>
              <a:cs typeface="Calibri" panose="020F0502020204030204" pitchFamily="34" charset="0"/>
            </a:rPr>
            <a:t>250 000</a:t>
          </a:r>
          <a:endParaRPr lang="sk-SK" sz="3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7709A9-004B-4405-9755-0993F03ED4BE}" type="parTrans" cxnId="{A81B91AE-1FF6-4584-9AC2-E462DCD0CEE4}">
      <dgm:prSet/>
      <dgm:spPr/>
      <dgm:t>
        <a:bodyPr/>
        <a:lstStyle/>
        <a:p>
          <a:endParaRPr lang="sk-SK"/>
        </a:p>
      </dgm:t>
    </dgm:pt>
    <dgm:pt modelId="{8920136D-C92C-431B-BC0C-733C40C8FA4B}" type="sibTrans" cxnId="{A81B91AE-1FF6-4584-9AC2-E462DCD0CEE4}">
      <dgm:prSet/>
      <dgm:spPr/>
      <dgm:t>
        <a:bodyPr/>
        <a:lstStyle/>
        <a:p>
          <a:endParaRPr lang="sk-SK"/>
        </a:p>
      </dgm:t>
    </dgm:pt>
    <dgm:pt modelId="{4C5A27DC-4907-4A7B-9524-BF1555423905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sk-SK">
              <a:noFill/>
            </a:rPr>
            <a:t> </a:t>
          </a:r>
        </a:p>
      </dgm:t>
    </dgm:pt>
    <dgm:pt modelId="{56ADFB88-1B05-4B62-B510-925EECFE99ED}" type="parTrans" cxnId="{4413399F-F4CF-4FCF-AD76-0B74BF2B7B25}">
      <dgm:prSet/>
      <dgm:spPr/>
      <dgm:t>
        <a:bodyPr/>
        <a:lstStyle/>
        <a:p>
          <a:endParaRPr lang="sk-SK"/>
        </a:p>
      </dgm:t>
    </dgm:pt>
    <dgm:pt modelId="{8073F802-9C4E-4522-9752-6D6663505087}" type="sibTrans" cxnId="{4413399F-F4CF-4FCF-AD76-0B74BF2B7B25}">
      <dgm:prSet/>
      <dgm:spPr/>
      <dgm:t>
        <a:bodyPr/>
        <a:lstStyle/>
        <a:p>
          <a:endParaRPr lang="sk-SK"/>
        </a:p>
      </dgm:t>
    </dgm:pt>
    <dgm:pt modelId="{01D9B5FC-8827-422E-8A50-6C5B81D0D5BF}" type="pres">
      <dgm:prSet presAssocID="{EEA858C8-EBEB-4BEF-992F-8F332858973D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sk-SK"/>
        </a:p>
      </dgm:t>
    </dgm:pt>
    <dgm:pt modelId="{2DE0F3B5-53A0-4857-8290-B09D9ACD35FF}" type="pres">
      <dgm:prSet presAssocID="{5D2588F4-096B-4339-A127-AE86014985F9}" presName="Parent" presStyleLbl="node0" presStyleIdx="0" presStyleCnt="1" custLinFactNeighborX="23830" custLinFactNeighborY="8074">
        <dgm:presLayoutVars>
          <dgm:chMax val="5"/>
          <dgm:chPref val="5"/>
        </dgm:presLayoutVars>
      </dgm:prSet>
      <dgm:spPr/>
      <dgm:t>
        <a:bodyPr/>
        <a:lstStyle/>
        <a:p>
          <a:endParaRPr lang="sk-SK"/>
        </a:p>
      </dgm:t>
    </dgm:pt>
    <dgm:pt modelId="{BAF3C952-9058-46F5-8D53-B97C4AF526EB}" type="pres">
      <dgm:prSet presAssocID="{5D2588F4-096B-4339-A127-AE86014985F9}" presName="Accent1" presStyleLbl="node1" presStyleIdx="0" presStyleCnt="9" custLinFactX="100000" custLinFactNeighborX="126193" custLinFactNeighborY="-52355"/>
      <dgm:spPr>
        <a:solidFill>
          <a:schemeClr val="bg1"/>
        </a:solidFill>
        <a:ln>
          <a:solidFill>
            <a:schemeClr val="bg1"/>
          </a:solidFill>
        </a:ln>
      </dgm:spPr>
    </dgm:pt>
    <dgm:pt modelId="{AF7A48BA-A1DD-42B6-9D16-04961D77F204}" type="pres">
      <dgm:prSet presAssocID="{5D2588F4-096B-4339-A127-AE86014985F9}" presName="Accent2" presStyleLbl="node1" presStyleIdx="1" presStyleCnt="9" custLinFactX="-200000" custLinFactY="-515309" custLinFactNeighborX="-221900" custLinFactNeighborY="-600000"/>
      <dgm:spPr>
        <a:noFill/>
        <a:ln>
          <a:noFill/>
        </a:ln>
      </dgm:spPr>
    </dgm:pt>
    <dgm:pt modelId="{B9285644-E0DE-46CC-95E5-2908BC2DFE75}" type="pres">
      <dgm:prSet presAssocID="{5D2588F4-096B-4339-A127-AE86014985F9}" presName="Accent3" presStyleLbl="node1" presStyleIdx="2" presStyleCnt="9" custLinFactY="-100000" custLinFactNeighborX="-5780" custLinFactNeighborY="-188940"/>
      <dgm:spPr>
        <a:noFill/>
        <a:ln>
          <a:noFill/>
        </a:ln>
      </dgm:spPr>
    </dgm:pt>
    <dgm:pt modelId="{6B01B045-7B81-47CF-81E8-DCD0C3316D16}" type="pres">
      <dgm:prSet presAssocID="{5D2588F4-096B-4339-A127-AE86014985F9}" presName="Accent4" presStyleLbl="node1" presStyleIdx="3" presStyleCnt="9" custLinFactX="-200000" custLinFactY="-400000" custLinFactNeighborX="-231444" custLinFactNeighborY="-485850"/>
      <dgm:spPr>
        <a:noFill/>
        <a:ln>
          <a:noFill/>
        </a:ln>
      </dgm:spPr>
    </dgm:pt>
    <dgm:pt modelId="{C4C4A387-44F1-4157-8C6C-CF460E8C975F}" type="pres">
      <dgm:prSet presAssocID="{5D2588F4-096B-4339-A127-AE86014985F9}" presName="Accent5" presStyleLbl="node1" presStyleIdx="4" presStyleCnt="9" custLinFactNeighborX="8669"/>
      <dgm:spPr>
        <a:noFill/>
        <a:ln>
          <a:noFill/>
        </a:ln>
      </dgm:spPr>
    </dgm:pt>
    <dgm:pt modelId="{2646C59B-FB9F-479F-BED6-841856F5C29C}" type="pres">
      <dgm:prSet presAssocID="{5D2588F4-096B-4339-A127-AE86014985F9}" presName="Accent6" presStyleLbl="node1" presStyleIdx="5" presStyleCnt="9" custLinFactY="-234539" custLinFactNeighborX="66463" custLinFactNeighborY="-300000"/>
      <dgm:spPr>
        <a:noFill/>
        <a:ln>
          <a:noFill/>
        </a:ln>
      </dgm:spPr>
    </dgm:pt>
    <dgm:pt modelId="{87CE3DD6-930E-4347-AC72-DA533F0E60E1}" type="pres">
      <dgm:prSet presAssocID="{4C5A27DC-4907-4A7B-9524-BF1555423905}" presName="Child1" presStyleLbl="node1" presStyleIdx="6" presStyleCnt="9">
        <dgm:presLayoutVars>
          <dgm:chMax val="0"/>
          <dgm:chPref val="0"/>
        </dgm:presLayoutVars>
      </dgm:prSet>
      <dgm:spPr/>
      <dgm:t>
        <a:bodyPr/>
        <a:lstStyle/>
        <a:p>
          <a:endParaRPr lang="sk-SK"/>
        </a:p>
      </dgm:t>
    </dgm:pt>
    <dgm:pt modelId="{8F73399E-CD86-47F2-B0C7-6DB48D541878}" type="pres">
      <dgm:prSet presAssocID="{4C5A27DC-4907-4A7B-9524-BF1555423905}" presName="Accent7" presStyleCnt="0"/>
      <dgm:spPr/>
    </dgm:pt>
    <dgm:pt modelId="{597898E5-98BA-4E8C-9694-A6B7ADF3921E}" type="pres">
      <dgm:prSet presAssocID="{4C5A27DC-4907-4A7B-9524-BF1555423905}" presName="AccentHold1" presStyleLbl="node1" presStyleIdx="7" presStyleCnt="9" custLinFactY="-40312" custLinFactNeighborX="20944" custLinFactNeighborY="-100000"/>
      <dgm:spPr>
        <a:noFill/>
        <a:ln>
          <a:noFill/>
        </a:ln>
      </dgm:spPr>
    </dgm:pt>
    <dgm:pt modelId="{EFC84D9F-8C5F-4EC8-B7EF-D23F17AACADA}" type="pres">
      <dgm:prSet presAssocID="{4C5A27DC-4907-4A7B-9524-BF1555423905}" presName="Accent8" presStyleCnt="0"/>
      <dgm:spPr/>
    </dgm:pt>
    <dgm:pt modelId="{6D09216F-4F31-4142-A6E7-69D4FE697593}" type="pres">
      <dgm:prSet presAssocID="{4C5A27DC-4907-4A7B-9524-BF1555423905}" presName="AccentHold2" presStyleLbl="node1" presStyleIdx="8" presStyleCnt="9"/>
      <dgm:spPr>
        <a:noFill/>
        <a:ln>
          <a:noFill/>
        </a:ln>
      </dgm:spPr>
    </dgm:pt>
  </dgm:ptLst>
  <dgm:cxnLst>
    <dgm:cxn modelId="{A81B91AE-1FF6-4584-9AC2-E462DCD0CEE4}" srcId="{EEA858C8-EBEB-4BEF-992F-8F332858973D}" destId="{5D2588F4-096B-4339-A127-AE86014985F9}" srcOrd="0" destOrd="0" parTransId="{3D7709A9-004B-4405-9755-0993F03ED4BE}" sibTransId="{8920136D-C92C-431B-BC0C-733C40C8FA4B}"/>
    <dgm:cxn modelId="{FD1C08CB-B4CA-4D3E-BDF7-6E0CC0701E2B}" type="presOf" srcId="{EEA858C8-EBEB-4BEF-992F-8F332858973D}" destId="{01D9B5FC-8827-422E-8A50-6C5B81D0D5BF}" srcOrd="0" destOrd="0" presId="urn:microsoft.com/office/officeart/2009/3/layout/CircleRelationship"/>
    <dgm:cxn modelId="{E481EB2E-FCB6-4C69-A3B1-693299183CF5}" type="presOf" srcId="{4C5A27DC-4907-4A7B-9524-BF1555423905}" destId="{87CE3DD6-930E-4347-AC72-DA533F0E60E1}" srcOrd="0" destOrd="0" presId="urn:microsoft.com/office/officeart/2009/3/layout/CircleRelationship"/>
    <dgm:cxn modelId="{8ED07738-F5F8-4798-A62F-52C879F2B764}" type="presOf" srcId="{5D2588F4-096B-4339-A127-AE86014985F9}" destId="{2DE0F3B5-53A0-4857-8290-B09D9ACD35FF}" srcOrd="0" destOrd="0" presId="urn:microsoft.com/office/officeart/2009/3/layout/CircleRelationship"/>
    <dgm:cxn modelId="{4413399F-F4CF-4FCF-AD76-0B74BF2B7B25}" srcId="{5D2588F4-096B-4339-A127-AE86014985F9}" destId="{4C5A27DC-4907-4A7B-9524-BF1555423905}" srcOrd="0" destOrd="0" parTransId="{56ADFB88-1B05-4B62-B510-925EECFE99ED}" sibTransId="{8073F802-9C4E-4522-9752-6D6663505087}"/>
    <dgm:cxn modelId="{516373A1-101D-477C-BC52-2313419C9AD9}" type="presParOf" srcId="{01D9B5FC-8827-422E-8A50-6C5B81D0D5BF}" destId="{2DE0F3B5-53A0-4857-8290-B09D9ACD35FF}" srcOrd="0" destOrd="0" presId="urn:microsoft.com/office/officeart/2009/3/layout/CircleRelationship"/>
    <dgm:cxn modelId="{DF2597F4-5087-44E0-B493-21F6E1F41B65}" type="presParOf" srcId="{01D9B5FC-8827-422E-8A50-6C5B81D0D5BF}" destId="{BAF3C952-9058-46F5-8D53-B97C4AF526EB}" srcOrd="1" destOrd="0" presId="urn:microsoft.com/office/officeart/2009/3/layout/CircleRelationship"/>
    <dgm:cxn modelId="{5036B90B-CE67-4AD1-B1EE-D57440B762BC}" type="presParOf" srcId="{01D9B5FC-8827-422E-8A50-6C5B81D0D5BF}" destId="{AF7A48BA-A1DD-42B6-9D16-04961D77F204}" srcOrd="2" destOrd="0" presId="urn:microsoft.com/office/officeart/2009/3/layout/CircleRelationship"/>
    <dgm:cxn modelId="{6ABCFF09-1D9B-4072-B5A9-9A41AAD682E1}" type="presParOf" srcId="{01D9B5FC-8827-422E-8A50-6C5B81D0D5BF}" destId="{B9285644-E0DE-46CC-95E5-2908BC2DFE75}" srcOrd="3" destOrd="0" presId="urn:microsoft.com/office/officeart/2009/3/layout/CircleRelationship"/>
    <dgm:cxn modelId="{50580054-4EF4-419D-AE47-8149D5EB1DE3}" type="presParOf" srcId="{01D9B5FC-8827-422E-8A50-6C5B81D0D5BF}" destId="{6B01B045-7B81-47CF-81E8-DCD0C3316D16}" srcOrd="4" destOrd="0" presId="urn:microsoft.com/office/officeart/2009/3/layout/CircleRelationship"/>
    <dgm:cxn modelId="{0CBA2DDA-8AF3-4211-AF3A-8EF961B0672E}" type="presParOf" srcId="{01D9B5FC-8827-422E-8A50-6C5B81D0D5BF}" destId="{C4C4A387-44F1-4157-8C6C-CF460E8C975F}" srcOrd="5" destOrd="0" presId="urn:microsoft.com/office/officeart/2009/3/layout/CircleRelationship"/>
    <dgm:cxn modelId="{8B3C969B-3D19-41D2-B802-69DBAFF188FE}" type="presParOf" srcId="{01D9B5FC-8827-422E-8A50-6C5B81D0D5BF}" destId="{2646C59B-FB9F-479F-BED6-841856F5C29C}" srcOrd="6" destOrd="0" presId="urn:microsoft.com/office/officeart/2009/3/layout/CircleRelationship"/>
    <dgm:cxn modelId="{B673793F-291F-4D55-B371-50938E69ABBA}" type="presParOf" srcId="{01D9B5FC-8827-422E-8A50-6C5B81D0D5BF}" destId="{87CE3DD6-930E-4347-AC72-DA533F0E60E1}" srcOrd="7" destOrd="0" presId="urn:microsoft.com/office/officeart/2009/3/layout/CircleRelationship"/>
    <dgm:cxn modelId="{7772EC78-2264-4ACA-842B-63A73FF1018C}" type="presParOf" srcId="{01D9B5FC-8827-422E-8A50-6C5B81D0D5BF}" destId="{8F73399E-CD86-47F2-B0C7-6DB48D541878}" srcOrd="8" destOrd="0" presId="urn:microsoft.com/office/officeart/2009/3/layout/CircleRelationship"/>
    <dgm:cxn modelId="{BEB0B96E-809E-420D-AAC1-78D8A78D0946}" type="presParOf" srcId="{8F73399E-CD86-47F2-B0C7-6DB48D541878}" destId="{597898E5-98BA-4E8C-9694-A6B7ADF3921E}" srcOrd="0" destOrd="0" presId="urn:microsoft.com/office/officeart/2009/3/layout/CircleRelationship"/>
    <dgm:cxn modelId="{F932D68A-5350-4D30-B52A-0CA2C0BDEC94}" type="presParOf" srcId="{01D9B5FC-8827-422E-8A50-6C5B81D0D5BF}" destId="{EFC84D9F-8C5F-4EC8-B7EF-D23F17AACADA}" srcOrd="9" destOrd="0" presId="urn:microsoft.com/office/officeart/2009/3/layout/CircleRelationship"/>
    <dgm:cxn modelId="{D0C6E1FA-5ACF-49F9-BD23-D990CDDC9754}" type="presParOf" srcId="{EFC84D9F-8C5F-4EC8-B7EF-D23F17AACADA}" destId="{6D09216F-4F31-4142-A6E7-69D4FE697593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87377-7769-4A7F-B7D9-07EF04064EC1}">
      <dsp:nvSpPr>
        <dsp:cNvPr id="0" name=""/>
        <dsp:cNvSpPr/>
      </dsp:nvSpPr>
      <dsp:spPr>
        <a:xfrm>
          <a:off x="3888998" y="459515"/>
          <a:ext cx="4222702" cy="12391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2025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sk-SK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23,45 €</a:t>
          </a:r>
          <a:endParaRPr lang="sk-SK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64631" y="459515"/>
        <a:ext cx="3547069" cy="1239149"/>
      </dsp:txXfrm>
    </dsp:sp>
    <dsp:sp modelId="{4F213AE5-F1FC-4832-BDE6-937F420A8717}">
      <dsp:nvSpPr>
        <dsp:cNvPr id="0" name=""/>
        <dsp:cNvSpPr/>
      </dsp:nvSpPr>
      <dsp:spPr>
        <a:xfrm>
          <a:off x="3893768" y="1738977"/>
          <a:ext cx="4223066" cy="12391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487 666,20 €</a:t>
          </a:r>
          <a:endParaRPr lang="sk-SK" sz="2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69459" y="1738977"/>
        <a:ext cx="3547375" cy="1239149"/>
      </dsp:txXfrm>
    </dsp:sp>
    <dsp:sp modelId="{037207AB-ED2E-4045-B2B2-DA4C2046855A}">
      <dsp:nvSpPr>
        <dsp:cNvPr id="0" name=""/>
        <dsp:cNvSpPr/>
      </dsp:nvSpPr>
      <dsp:spPr>
        <a:xfrm>
          <a:off x="3162784" y="0"/>
          <a:ext cx="1238530" cy="1238530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44163" y="181379"/>
        <a:ext cx="875772" cy="875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B2186-9FCA-42C0-9AB8-884406DF7ACC}">
      <dsp:nvSpPr>
        <dsp:cNvPr id="0" name=""/>
        <dsp:cNvSpPr/>
      </dsp:nvSpPr>
      <dsp:spPr>
        <a:xfrm rot="5400000">
          <a:off x="3760275" y="112976"/>
          <a:ext cx="1732519" cy="1507291"/>
        </a:xfrm>
        <a:prstGeom prst="hexagon">
          <a:avLst>
            <a:gd name="adj" fmla="val 25000"/>
            <a:gd name="vf" fmla="val 115470"/>
          </a:avLst>
        </a:prstGeom>
        <a:solidFill>
          <a:srgbClr val="1E4E9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60 000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SLOVENSKO</a:t>
          </a:r>
          <a:endParaRPr lang="sk-SK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4107775" y="270346"/>
        <a:ext cx="1037519" cy="1192551"/>
      </dsp:txXfrm>
    </dsp:sp>
    <dsp:sp modelId="{45EF478F-9FD6-4C10-B988-0A21462A3E7C}">
      <dsp:nvSpPr>
        <dsp:cNvPr id="0" name=""/>
        <dsp:cNvSpPr/>
      </dsp:nvSpPr>
      <dsp:spPr>
        <a:xfrm>
          <a:off x="5969888" y="341814"/>
          <a:ext cx="1933491" cy="1039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>
              <a:solidFill>
                <a:srgbClr val="1E4E9D"/>
              </a:solidFill>
              <a:latin typeface="Calibri" panose="020F0502020204030204" pitchFamily="34" charset="0"/>
              <a:cs typeface="Calibri" panose="020F0502020204030204" pitchFamily="34" charset="0"/>
            </a:rPr>
            <a:t>WW1</a:t>
          </a:r>
          <a:endParaRPr lang="sk-SK" sz="1800" b="1" kern="1200" dirty="0">
            <a:solidFill>
              <a:srgbClr val="1E4E9D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969888" y="341814"/>
        <a:ext cx="1933491" cy="1039511"/>
      </dsp:txXfrm>
    </dsp:sp>
    <dsp:sp modelId="{63639830-C698-4FE8-8A5F-4520CA364D6C}">
      <dsp:nvSpPr>
        <dsp:cNvPr id="0" name=""/>
        <dsp:cNvSpPr/>
      </dsp:nvSpPr>
      <dsp:spPr>
        <a:xfrm rot="5400000">
          <a:off x="2132400" y="112976"/>
          <a:ext cx="1732519" cy="1507291"/>
        </a:xfrm>
        <a:prstGeom prst="hexagon">
          <a:avLst>
            <a:gd name="adj" fmla="val 25000"/>
            <a:gd name="vf" fmla="val 115470"/>
          </a:avLst>
        </a:prstGeom>
        <a:solidFill>
          <a:srgbClr val="1E4E9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70 000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Slováci na bojiskách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1914-198 </a:t>
          </a:r>
        </a:p>
      </dsp:txBody>
      <dsp:txXfrm rot="-5400000">
        <a:off x="2479900" y="270346"/>
        <a:ext cx="1037519" cy="1192551"/>
      </dsp:txXfrm>
    </dsp:sp>
    <dsp:sp modelId="{20F50074-5361-4CB0-AAC7-1F7A20537729}">
      <dsp:nvSpPr>
        <dsp:cNvPr id="0" name=""/>
        <dsp:cNvSpPr/>
      </dsp:nvSpPr>
      <dsp:spPr>
        <a:xfrm rot="5400000">
          <a:off x="2977919" y="1583539"/>
          <a:ext cx="1732519" cy="1507291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60 000 ČA</a:t>
          </a:r>
          <a:endParaRPr lang="sk-SK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325419" y="1740909"/>
        <a:ext cx="1037519" cy="1192551"/>
      </dsp:txXfrm>
    </dsp:sp>
    <dsp:sp modelId="{43FF27F7-3543-4AF4-804C-509BC205864B}">
      <dsp:nvSpPr>
        <dsp:cNvPr id="0" name=""/>
        <dsp:cNvSpPr/>
      </dsp:nvSpPr>
      <dsp:spPr>
        <a:xfrm>
          <a:off x="248930" y="1767958"/>
          <a:ext cx="2009920" cy="1039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WW2</a:t>
          </a:r>
          <a:endParaRPr lang="sk-SK" sz="1800" b="1" kern="1200" dirty="0">
            <a:solidFill>
              <a:srgbClr val="FF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8930" y="1767958"/>
        <a:ext cx="2009920" cy="1039511"/>
      </dsp:txXfrm>
    </dsp:sp>
    <dsp:sp modelId="{075DEBBE-740B-4395-8D32-E2A830D61542}">
      <dsp:nvSpPr>
        <dsp:cNvPr id="0" name=""/>
        <dsp:cNvSpPr/>
      </dsp:nvSpPr>
      <dsp:spPr>
        <a:xfrm rot="5400000">
          <a:off x="4605794" y="1583539"/>
          <a:ext cx="1732519" cy="1507291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1 700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1. ČSAZ</a:t>
          </a:r>
          <a:endParaRPr lang="sk-SK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4953294" y="1740909"/>
        <a:ext cx="1037519" cy="1192551"/>
      </dsp:txXfrm>
    </dsp:sp>
    <dsp:sp modelId="{FBDE5A4A-E8D2-4F83-B7B2-387101F6A3FC}">
      <dsp:nvSpPr>
        <dsp:cNvPr id="0" name=""/>
        <dsp:cNvSpPr/>
      </dsp:nvSpPr>
      <dsp:spPr>
        <a:xfrm rot="5400000">
          <a:off x="3760275" y="3054101"/>
          <a:ext cx="1732519" cy="150729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Tisíce civilných obetí</a:t>
          </a:r>
          <a:endParaRPr lang="sk-SK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4107775" y="3211471"/>
        <a:ext cx="1037519" cy="1192551"/>
      </dsp:txXfrm>
    </dsp:sp>
    <dsp:sp modelId="{D41D6B95-7087-47F7-B347-DDBC16DB1D29}">
      <dsp:nvSpPr>
        <dsp:cNvPr id="0" name=""/>
        <dsp:cNvSpPr/>
      </dsp:nvSpPr>
      <dsp:spPr>
        <a:xfrm>
          <a:off x="6548261" y="160735"/>
          <a:ext cx="1933491" cy="1039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0C95E-89E8-4643-B918-8B401879ACE5}">
      <dsp:nvSpPr>
        <dsp:cNvPr id="0" name=""/>
        <dsp:cNvSpPr/>
      </dsp:nvSpPr>
      <dsp:spPr>
        <a:xfrm rot="5400000">
          <a:off x="2163616" y="3054464"/>
          <a:ext cx="1732519" cy="1507291"/>
        </a:xfrm>
        <a:prstGeom prst="hexagon">
          <a:avLst>
            <a:gd name="adj" fmla="val 25000"/>
            <a:gd name="vf" fmla="val 115470"/>
          </a:avLst>
        </a:prstGeom>
        <a:solidFill>
          <a:srgbClr val="F4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1 300  </a:t>
          </a:r>
          <a:r>
            <a:rPr lang="sk-SK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Vojakov Slovenskej armády na východnom fronte</a:t>
          </a:r>
          <a:endParaRPr lang="sk-SK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511116" y="3211834"/>
        <a:ext cx="1037519" cy="11925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0F3B5-53A0-4857-8290-B09D9ACD35FF}">
      <dsp:nvSpPr>
        <dsp:cNvPr id="0" name=""/>
        <dsp:cNvSpPr/>
      </dsp:nvSpPr>
      <dsp:spPr>
        <a:xfrm>
          <a:off x="2130418" y="500868"/>
          <a:ext cx="3965581" cy="3965681"/>
        </a:xfrm>
        <a:prstGeom prst="ellipse">
          <a:avLst/>
        </a:prstGeom>
        <a:solidFill>
          <a:srgbClr val="F4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800" i="1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250 000</a:t>
          </a:r>
          <a:endParaRPr lang="sk-SK" sz="3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11164" y="1081629"/>
        <a:ext cx="2804089" cy="2804159"/>
      </dsp:txXfrm>
    </dsp:sp>
    <dsp:sp modelId="{BAF3C952-9058-46F5-8D53-B97C4AF526EB}">
      <dsp:nvSpPr>
        <dsp:cNvPr id="0" name=""/>
        <dsp:cNvSpPr/>
      </dsp:nvSpPr>
      <dsp:spPr>
        <a:xfrm>
          <a:off x="4657613" y="0"/>
          <a:ext cx="441005" cy="441043"/>
        </a:xfrm>
        <a:prstGeom prst="ellipse">
          <a:avLst/>
        </a:prstGeom>
        <a:solidFill>
          <a:schemeClr val="bg1"/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A48BA-A1DD-42B6-9D16-04961D77F204}">
      <dsp:nvSpPr>
        <dsp:cNvPr id="0" name=""/>
        <dsp:cNvSpPr/>
      </dsp:nvSpPr>
      <dsp:spPr>
        <a:xfrm>
          <a:off x="1267732" y="286477"/>
          <a:ext cx="319627" cy="319663"/>
        </a:xfrm>
        <a:prstGeom prst="ellipse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85644-E0DE-46CC-95E5-2908BC2DFE75}">
      <dsp:nvSpPr>
        <dsp:cNvPr id="0" name=""/>
        <dsp:cNvSpPr/>
      </dsp:nvSpPr>
      <dsp:spPr>
        <a:xfrm>
          <a:off x="5599842" y="866480"/>
          <a:ext cx="319627" cy="319663"/>
        </a:xfrm>
        <a:prstGeom prst="ellipse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1B045-7B81-47CF-81E8-DCD0C3316D16}">
      <dsp:nvSpPr>
        <dsp:cNvPr id="0" name=""/>
        <dsp:cNvSpPr/>
      </dsp:nvSpPr>
      <dsp:spPr>
        <a:xfrm>
          <a:off x="2187422" y="284782"/>
          <a:ext cx="441005" cy="441043"/>
        </a:xfrm>
        <a:prstGeom prst="ellipse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4A387-44F1-4157-8C6C-CF460E8C975F}">
      <dsp:nvSpPr>
        <dsp:cNvPr id="0" name=""/>
        <dsp:cNvSpPr/>
      </dsp:nvSpPr>
      <dsp:spPr>
        <a:xfrm>
          <a:off x="2734117" y="626818"/>
          <a:ext cx="319627" cy="319663"/>
        </a:xfrm>
        <a:prstGeom prst="ellipse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6C59B-FB9F-479F-BED6-841856F5C29C}">
      <dsp:nvSpPr>
        <dsp:cNvPr id="0" name=""/>
        <dsp:cNvSpPr/>
      </dsp:nvSpPr>
      <dsp:spPr>
        <a:xfrm>
          <a:off x="1912564" y="746660"/>
          <a:ext cx="319627" cy="319663"/>
        </a:xfrm>
        <a:prstGeom prst="ellipse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E3DD6-930E-4347-AC72-DA533F0E60E1}">
      <dsp:nvSpPr>
        <dsp:cNvPr id="0" name=""/>
        <dsp:cNvSpPr/>
      </dsp:nvSpPr>
      <dsp:spPr>
        <a:xfrm>
          <a:off x="158055" y="896447"/>
          <a:ext cx="1612010" cy="1611753"/>
        </a:xfrm>
        <a:prstGeom prst="ellipse">
          <a:avLst/>
        </a:prstGeom>
        <a:solidFill>
          <a:srgbClr val="1E4E9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ÚEVH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sk-SK" sz="1800" b="0" i="1" kern="1200" smtClean="0">
                    <a:latin typeface="Cambria Math" panose="02040503050406030204" pitchFamily="18" charset="0"/>
                    <a:cs typeface="Calibri" panose="020F0502020204030204" pitchFamily="34" charset="0"/>
                  </a:rPr>
                  <m:t>𝑚𝑜𝑟𝑒</m:t>
                </m:r>
                <m:r>
                  <a:rPr lang="sk-SK" sz="1800" b="0" i="1" kern="1200" smtClean="0">
                    <a:latin typeface="Cambria Math" panose="02040503050406030204" pitchFamily="18" charset="0"/>
                    <a:cs typeface="Calibri" panose="020F0502020204030204" pitchFamily="34" charset="0"/>
                  </a:rPr>
                  <m:t> </m:t>
                </m:r>
                <m:r>
                  <a:rPr lang="sk-SK" sz="1800" b="0" i="1" kern="1200" smtClean="0">
                    <a:latin typeface="Cambria Math" panose="02040503050406030204" pitchFamily="18" charset="0"/>
                    <a:cs typeface="Calibri" panose="020F0502020204030204" pitchFamily="34" charset="0"/>
                  </a:rPr>
                  <m:t>𝑡h𝑎𝑛</m:t>
                </m:r>
              </m:oMath>
            </m:oMathPara>
          </a14:m>
          <a:endParaRPr lang="sk-SK" sz="1800" b="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30 000</a:t>
          </a:r>
          <a:endParaRPr lang="sk-SK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4128" y="1132483"/>
        <a:ext cx="1139864" cy="1139681"/>
      </dsp:txXfrm>
    </dsp:sp>
    <dsp:sp modelId="{597898E5-98BA-4E8C-9694-A6B7ADF3921E}">
      <dsp:nvSpPr>
        <dsp:cNvPr id="0" name=""/>
        <dsp:cNvSpPr/>
      </dsp:nvSpPr>
      <dsp:spPr>
        <a:xfrm>
          <a:off x="3306247" y="21880"/>
          <a:ext cx="441005" cy="441043"/>
        </a:xfrm>
        <a:prstGeom prst="ellipse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9216F-4F31-4142-A6E7-69D4FE697593}">
      <dsp:nvSpPr>
        <dsp:cNvPr id="0" name=""/>
        <dsp:cNvSpPr/>
      </dsp:nvSpPr>
      <dsp:spPr>
        <a:xfrm>
          <a:off x="309488" y="2980747"/>
          <a:ext cx="797624" cy="797305"/>
        </a:xfrm>
        <a:prstGeom prst="ellipse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83D64-5FBA-4478-B599-D9D693A76120}" type="datetimeFigureOut">
              <a:rPr lang="sk-SK" smtClean="0"/>
              <a:t>17. 9. 2025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E184C-8633-4421-A949-09D7F2FC87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732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3AD783-9F72-0E4D-3FA1-8CA70D6F1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29C84E-FBBB-82C0-3DF8-E838C5570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AC7CE3A-BC0D-39FB-E7B3-6A9E600C9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4ACE-3C67-4A90-AB26-817548025BEB}" type="datetimeFigureOut">
              <a:rPr lang="sk-SK" smtClean="0"/>
              <a:t>17. 9. 2025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9532D1A-1958-FE62-8F3D-042F38788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4DF02DD-F306-B4D1-B9AD-1AA6FFC55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C521-8481-4AEC-A73B-87A74F2490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201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DD6D4F-B30E-9A72-4315-A1AC8F8A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A2BC2A2F-B9A5-0022-B491-DD2CB102C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41DAC3D-1A42-077F-D4E4-413D490B9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4ACE-3C67-4A90-AB26-817548025BEB}" type="datetimeFigureOut">
              <a:rPr lang="sk-SK" smtClean="0"/>
              <a:t>17. 9. 2025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16E5354-A3C1-7B0C-D2FC-EB98625D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A63D175-9EF9-9F35-705D-FDEE7CF78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C521-8481-4AEC-A73B-87A74F2490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086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93009DE2-D0F7-7B17-84FD-943008A2B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35124904-BAA4-7BD6-C0AD-33589C140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C780C2E-A863-9993-039F-C8E5550C0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4ACE-3C67-4A90-AB26-817548025BEB}" type="datetimeFigureOut">
              <a:rPr lang="sk-SK" smtClean="0"/>
              <a:t>17. 9. 2025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E464FF2-016A-74A0-B58F-4A9680452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9B923BC-2A3D-D5D3-F993-D3CB5BE6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C521-8481-4AEC-A73B-87A74F2490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746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1EF803-98F8-8158-F96F-4D3B50AFC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F90C499-5F19-4723-BE5F-90DEF3AD9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9CBA9E6-37DF-390C-87BD-D5A92AAEB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4ACE-3C67-4A90-AB26-817548025BEB}" type="datetimeFigureOut">
              <a:rPr lang="sk-SK" smtClean="0"/>
              <a:t>17. 9. 2025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12CB4EE-0501-D3E8-2814-92D0F3A87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447766F-80F2-2AD6-2E15-DD039BB34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C521-8481-4AEC-A73B-87A74F2490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714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39C01-2325-3830-6867-A933F97EE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2B15139-1D7B-6348-64D4-DB20F9486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C740343-1F23-EFC0-3F75-D9F8F0EA5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4ACE-3C67-4A90-AB26-817548025BEB}" type="datetimeFigureOut">
              <a:rPr lang="sk-SK" smtClean="0"/>
              <a:t>17. 9. 2025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C3B8F3C-17DB-1B3F-1BAD-BF973BDA0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9D0C96D-9B76-6301-7466-E2A0494D4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C521-8481-4AEC-A73B-87A74F2490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34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C80DB-9D2C-D9BC-2412-3AEB78728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1C407B7-D5A4-674C-4FDA-DA037CA1F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BA68E517-9A01-1EDD-55E7-F3BF619C4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41FE778-1532-2DCA-FBDD-FCAAEC6B2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4ACE-3C67-4A90-AB26-817548025BEB}" type="datetimeFigureOut">
              <a:rPr lang="sk-SK" smtClean="0"/>
              <a:t>17. 9. 2025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36D73CE-46D7-27B3-1C0C-0A36BB1C2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ABA800B-0FFB-C0E2-1FE3-5D7C262E0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C521-8481-4AEC-A73B-87A74F2490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340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C283CA-7F91-5769-14DB-48FE8CD8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44E348-4AD6-CF03-76CC-47BC3B194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A24CD85-0493-B65C-6BB2-F0C9DCA3E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CDB96E1-1AD5-5CDA-3FC3-41F5DDEFB9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FEF3F50E-7078-5347-71DC-6CDED0939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3238D4FA-8CD6-6104-EFDC-D48EF06C6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4ACE-3C67-4A90-AB26-817548025BEB}" type="datetimeFigureOut">
              <a:rPr lang="sk-SK" smtClean="0"/>
              <a:t>17. 9. 2025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1D4FA0BB-EC72-91E1-4971-FF910F86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036F53F9-1A48-0DBA-B586-1D63EE1C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C521-8481-4AEC-A73B-87A74F2490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98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19778D-D9B5-0C6F-1027-707B733A6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F4CCD5AD-259A-A09F-DCB9-8F57D152E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4ACE-3C67-4A90-AB26-817548025BEB}" type="datetimeFigureOut">
              <a:rPr lang="sk-SK" smtClean="0"/>
              <a:t>17. 9. 2025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14E1BB9B-3F22-F5F4-98FB-5C59F7C19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B15707E-B4ED-0341-B026-4FF907A6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C521-8481-4AEC-A73B-87A74F2490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000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685E99DC-6FBE-CF4E-D1C3-08D7381C7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4ACE-3C67-4A90-AB26-817548025BEB}" type="datetimeFigureOut">
              <a:rPr lang="sk-SK" smtClean="0"/>
              <a:t>17. 9. 2025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CFA91DE3-3E5F-79CF-9F8F-A63C40F57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0B59253-0798-B98E-A68C-C070617B4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C521-8481-4AEC-A73B-87A74F2490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027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064A9A-AC90-60AF-F341-DC618F955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17B5C8E-1676-AFBE-52E7-61ABC1AB0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C1C086D-3A1E-07B6-B294-40BAF19CA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B6B6A10-C588-0459-B4F4-366CA9A6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4ACE-3C67-4A90-AB26-817548025BEB}" type="datetimeFigureOut">
              <a:rPr lang="sk-SK" smtClean="0"/>
              <a:t>17. 9. 2025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E52206D-1571-217F-58E3-B3345258D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D2FE28F-9335-D2AD-6759-7D7D1D90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C521-8481-4AEC-A73B-87A74F2490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228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9140F0-0D28-64F4-9CF6-16B74694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2D6CC3D7-234E-4BAA-4225-986EB3C9A4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FEF7807-06E6-8C72-6881-3AA15F01D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77BFBC4-E8F4-5F45-9FEE-E74AA73D5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4ACE-3C67-4A90-AB26-817548025BEB}" type="datetimeFigureOut">
              <a:rPr lang="sk-SK" smtClean="0"/>
              <a:t>17. 9. 2025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DBD1FDF-00B6-A28E-2B64-F7B5FB56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FA64A9F-D675-7C03-E121-063092D5E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C521-8481-4AEC-A73B-87A74F2490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765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6B2A4D9B-28F0-AF41-4D23-A17A4CE52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ED5C2D0-CE5B-2B0A-7DA2-26F770A8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6EA1405-848C-8023-DEFD-45E7C1DC29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C14ACE-3C67-4A90-AB26-817548025BEB}" type="datetimeFigureOut">
              <a:rPr lang="sk-SK" smtClean="0"/>
              <a:t>17. 9. 2025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B7AEBAB-9A3C-74A7-EB78-C3E68D2C4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646A65C-75F1-64FA-92FC-80A0AFA25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C5C521-8481-4AEC-A73B-87A74F2490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022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 MINV color transparent.png" descr="logo MINV color transparent.png">
            <a:extLst>
              <a:ext uri="{FF2B5EF4-FFF2-40B4-BE49-F238E27FC236}">
                <a16:creationId xmlns:a16="http://schemas.microsoft.com/office/drawing/2014/main" id="{3B6A49F5-3C17-FF32-EFBF-78CC266AF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040" y="539087"/>
            <a:ext cx="4551075" cy="156949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C79CE64B-9FEB-B7BF-C055-AE429A8B1E60}"/>
              </a:ext>
            </a:extLst>
          </p:cNvPr>
          <p:cNvSpPr txBox="1"/>
          <p:nvPr/>
        </p:nvSpPr>
        <p:spPr>
          <a:xfrm>
            <a:off x="2007220" y="3410527"/>
            <a:ext cx="6869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solidFill>
                  <a:srgbClr val="F4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 GRAVES </a:t>
            </a:r>
          </a:p>
          <a:p>
            <a:r>
              <a:rPr lang="sk-SK" sz="4000" b="1" dirty="0" smtClean="0">
                <a:solidFill>
                  <a:srgbClr val="F4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SLOVAKIA</a:t>
            </a:r>
            <a:endParaRPr lang="sk-SK" sz="4000" b="1" dirty="0">
              <a:solidFill>
                <a:srgbClr val="F4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0B21E48-9536-144A-A4FF-2E43B37F91A6}"/>
              </a:ext>
            </a:extLst>
          </p:cNvPr>
          <p:cNvSpPr txBox="1"/>
          <p:nvPr/>
        </p:nvSpPr>
        <p:spPr>
          <a:xfrm>
            <a:off x="2007220" y="5257252"/>
            <a:ext cx="430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rgbClr val="004D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Mgr. Martin Drobňák</a:t>
            </a:r>
            <a:endParaRPr lang="sk-SK" sz="2000" dirty="0">
              <a:solidFill>
                <a:srgbClr val="004D9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FE005766-B68E-3713-2252-F346ADD113CF}"/>
              </a:ext>
            </a:extLst>
          </p:cNvPr>
          <p:cNvSpPr txBox="1"/>
          <p:nvPr/>
        </p:nvSpPr>
        <p:spPr>
          <a:xfrm>
            <a:off x="790691" y="2952055"/>
            <a:ext cx="7538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</a:t>
            </a:r>
            <a:r>
              <a:rPr lang="sk-SK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40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goals</a:t>
            </a:r>
            <a:endParaRPr lang="sk-SK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D44B0556-8F2E-2CB5-8D03-F5B7EF1BB880}"/>
              </a:ext>
            </a:extLst>
          </p:cNvPr>
          <p:cNvSpPr txBox="1"/>
          <p:nvPr/>
        </p:nvSpPr>
        <p:spPr>
          <a:xfrm>
            <a:off x="790691" y="3793292"/>
            <a:ext cx="5924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</a:t>
            </a:r>
            <a:r>
              <a:rPr lang="sk-SK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sk-SK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</a:t>
            </a:r>
            <a:r>
              <a:rPr lang="sk-SK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graves</a:t>
            </a:r>
            <a:r>
              <a:rPr lang="sk-SK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k-SK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memorials</a:t>
            </a:r>
            <a:endParaRPr lang="sk-SK" sz="2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</a:t>
            </a:r>
            <a:endParaRPr lang="sk-SK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264" y="1300841"/>
            <a:ext cx="5285969" cy="297465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5165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>
            <a:extLst>
              <a:ext uri="{FF2B5EF4-FFF2-40B4-BE49-F238E27FC236}">
                <a16:creationId xmlns:a16="http://schemas.microsoft.com/office/drawing/2014/main" id="{FE005766-B68E-3713-2252-F346ADD113CF}"/>
              </a:ext>
            </a:extLst>
          </p:cNvPr>
          <p:cNvSpPr txBox="1"/>
          <p:nvPr/>
        </p:nvSpPr>
        <p:spPr>
          <a:xfrm>
            <a:off x="790692" y="2979764"/>
            <a:ext cx="7004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>
                <a:solidFill>
                  <a:schemeClr val="bg1"/>
                </a:solidFill>
              </a:rPr>
              <a:t>Until</a:t>
            </a:r>
            <a:r>
              <a:rPr lang="sk-SK" sz="2000" b="1" dirty="0">
                <a:solidFill>
                  <a:schemeClr val="bg1"/>
                </a:solidFill>
              </a:rPr>
              <a:t> 2001, </a:t>
            </a:r>
            <a:r>
              <a:rPr lang="sk-SK" sz="2000" b="1" dirty="0" err="1">
                <a:solidFill>
                  <a:schemeClr val="bg1"/>
                </a:solidFill>
              </a:rPr>
              <a:t>the</a:t>
            </a:r>
            <a:r>
              <a:rPr lang="sk-SK" sz="2000" b="1" dirty="0">
                <a:solidFill>
                  <a:schemeClr val="bg1"/>
                </a:solidFill>
              </a:rPr>
              <a:t> Slovak </a:t>
            </a:r>
            <a:r>
              <a:rPr lang="sk-SK" sz="2000" b="1" dirty="0" err="1">
                <a:solidFill>
                  <a:schemeClr val="bg1"/>
                </a:solidFill>
              </a:rPr>
              <a:t>Republic</a:t>
            </a:r>
            <a:r>
              <a:rPr lang="sk-SK" sz="2000" b="1" dirty="0">
                <a:solidFill>
                  <a:schemeClr val="bg1"/>
                </a:solidFill>
              </a:rPr>
              <a:t> </a:t>
            </a:r>
            <a:r>
              <a:rPr lang="sk-SK" sz="2000" b="1" dirty="0" err="1">
                <a:solidFill>
                  <a:schemeClr val="bg1"/>
                </a:solidFill>
              </a:rPr>
              <a:t>did</a:t>
            </a:r>
            <a:r>
              <a:rPr lang="sk-SK" sz="2000" b="1" dirty="0">
                <a:solidFill>
                  <a:schemeClr val="bg1"/>
                </a:solidFill>
              </a:rPr>
              <a:t> </a:t>
            </a:r>
            <a:r>
              <a:rPr lang="sk-SK" sz="2000" b="1" dirty="0" err="1">
                <a:solidFill>
                  <a:schemeClr val="bg1"/>
                </a:solidFill>
              </a:rPr>
              <a:t>not</a:t>
            </a:r>
            <a:r>
              <a:rPr lang="sk-SK" sz="2000" b="1" dirty="0">
                <a:solidFill>
                  <a:schemeClr val="bg1"/>
                </a:solidFill>
              </a:rPr>
              <a:t> </a:t>
            </a:r>
            <a:r>
              <a:rPr lang="sk-SK" sz="2000" b="1" dirty="0" err="1">
                <a:solidFill>
                  <a:schemeClr val="bg1"/>
                </a:solidFill>
              </a:rPr>
              <a:t>have</a:t>
            </a:r>
            <a:r>
              <a:rPr lang="sk-SK" sz="2000" b="1" dirty="0">
                <a:solidFill>
                  <a:schemeClr val="bg1"/>
                </a:solidFill>
              </a:rPr>
              <a:t> a </a:t>
            </a:r>
            <a:r>
              <a:rPr lang="sk-SK" sz="2000" b="1" dirty="0" err="1">
                <a:solidFill>
                  <a:schemeClr val="bg1"/>
                </a:solidFill>
              </a:rPr>
              <a:t>law</a:t>
            </a:r>
            <a:r>
              <a:rPr lang="sk-SK" sz="2000" b="1" dirty="0">
                <a:solidFill>
                  <a:schemeClr val="bg1"/>
                </a:solidFill>
              </a:rPr>
              <a:t> </a:t>
            </a:r>
            <a:r>
              <a:rPr lang="sk-SK" sz="2000" b="1" dirty="0" err="1">
                <a:solidFill>
                  <a:schemeClr val="bg1"/>
                </a:solidFill>
              </a:rPr>
              <a:t>defining</a:t>
            </a:r>
            <a:r>
              <a:rPr lang="sk-SK" sz="2000" b="1" dirty="0">
                <a:solidFill>
                  <a:schemeClr val="bg1"/>
                </a:solidFill>
              </a:rPr>
              <a:t> </a:t>
            </a:r>
            <a:r>
              <a:rPr lang="sk-SK" sz="2000" b="1" dirty="0" err="1">
                <a:solidFill>
                  <a:schemeClr val="bg1"/>
                </a:solidFill>
              </a:rPr>
              <a:t>what</a:t>
            </a:r>
            <a:r>
              <a:rPr lang="sk-SK" sz="2000" b="1" dirty="0">
                <a:solidFill>
                  <a:schemeClr val="bg1"/>
                </a:solidFill>
              </a:rPr>
              <a:t> a </a:t>
            </a:r>
            <a:r>
              <a:rPr lang="sk-SK" sz="2000" b="1" dirty="0" err="1">
                <a:solidFill>
                  <a:schemeClr val="bg1"/>
                </a:solidFill>
              </a:rPr>
              <a:t>war</a:t>
            </a:r>
            <a:r>
              <a:rPr lang="sk-SK" sz="2000" b="1" dirty="0">
                <a:solidFill>
                  <a:schemeClr val="bg1"/>
                </a:solidFill>
              </a:rPr>
              <a:t> </a:t>
            </a:r>
            <a:r>
              <a:rPr lang="sk-SK" sz="2000" b="1" dirty="0" err="1">
                <a:solidFill>
                  <a:schemeClr val="bg1"/>
                </a:solidFill>
              </a:rPr>
              <a:t>grave</a:t>
            </a:r>
            <a:r>
              <a:rPr lang="sk-SK" sz="2000" b="1" dirty="0">
                <a:solidFill>
                  <a:schemeClr val="bg1"/>
                </a:solidFill>
              </a:rPr>
              <a:t> </a:t>
            </a:r>
            <a:r>
              <a:rPr lang="sk-SK" sz="2000" b="1" dirty="0" err="1">
                <a:solidFill>
                  <a:schemeClr val="bg1"/>
                </a:solidFill>
              </a:rPr>
              <a:t>is</a:t>
            </a:r>
            <a:r>
              <a:rPr lang="sk-SK" sz="2000" b="1" dirty="0">
                <a:solidFill>
                  <a:schemeClr val="bg1"/>
                </a:solidFill>
              </a:rPr>
              <a:t> and </a:t>
            </a:r>
            <a:r>
              <a:rPr lang="sk-SK" sz="2000" b="1" dirty="0" err="1">
                <a:solidFill>
                  <a:schemeClr val="bg1"/>
                </a:solidFill>
              </a:rPr>
              <a:t>what</a:t>
            </a:r>
            <a:r>
              <a:rPr lang="sk-SK" sz="2000" b="1" dirty="0">
                <a:solidFill>
                  <a:schemeClr val="bg1"/>
                </a:solidFill>
              </a:rPr>
              <a:t> </a:t>
            </a:r>
            <a:r>
              <a:rPr lang="sk-SK" sz="2000" b="1" dirty="0" err="1">
                <a:solidFill>
                  <a:schemeClr val="bg1"/>
                </a:solidFill>
              </a:rPr>
              <a:t>the</a:t>
            </a:r>
            <a:r>
              <a:rPr lang="sk-SK" sz="2000" b="1" dirty="0">
                <a:solidFill>
                  <a:schemeClr val="bg1"/>
                </a:solidFill>
              </a:rPr>
              <a:t> term “</a:t>
            </a:r>
            <a:r>
              <a:rPr lang="sk-SK" sz="2000" b="1" dirty="0" err="1">
                <a:solidFill>
                  <a:schemeClr val="bg1"/>
                </a:solidFill>
              </a:rPr>
              <a:t>care</a:t>
            </a:r>
            <a:r>
              <a:rPr lang="sk-SK" sz="2000" b="1" dirty="0">
                <a:solidFill>
                  <a:schemeClr val="bg1"/>
                </a:solidFill>
              </a:rPr>
              <a:t> of a </a:t>
            </a:r>
            <a:r>
              <a:rPr lang="sk-SK" sz="2000" b="1" dirty="0" err="1">
                <a:solidFill>
                  <a:schemeClr val="bg1"/>
                </a:solidFill>
              </a:rPr>
              <a:t>war</a:t>
            </a:r>
            <a:r>
              <a:rPr lang="sk-SK" sz="2000" b="1" dirty="0">
                <a:solidFill>
                  <a:schemeClr val="bg1"/>
                </a:solidFill>
              </a:rPr>
              <a:t> </a:t>
            </a:r>
            <a:r>
              <a:rPr lang="sk-SK" sz="2000" b="1" dirty="0" err="1">
                <a:solidFill>
                  <a:schemeClr val="bg1"/>
                </a:solidFill>
              </a:rPr>
              <a:t>grave</a:t>
            </a:r>
            <a:r>
              <a:rPr lang="sk-SK" sz="2000" b="1" dirty="0">
                <a:solidFill>
                  <a:schemeClr val="bg1"/>
                </a:solidFill>
              </a:rPr>
              <a:t>” </a:t>
            </a:r>
            <a:r>
              <a:rPr lang="sk-SK" sz="2000" b="1" dirty="0" err="1">
                <a:solidFill>
                  <a:schemeClr val="bg1"/>
                </a:solidFill>
              </a:rPr>
              <a:t>means</a:t>
            </a:r>
            <a:r>
              <a:rPr lang="sk-SK" sz="2000" b="1" dirty="0">
                <a:solidFill>
                  <a:schemeClr val="bg1"/>
                </a:solidFill>
              </a:rPr>
              <a:t>. </a:t>
            </a:r>
            <a:r>
              <a:rPr lang="sk-SK" sz="2000" b="1" dirty="0" err="1">
                <a:solidFill>
                  <a:schemeClr val="bg1"/>
                </a:solidFill>
              </a:rPr>
              <a:t>The</a:t>
            </a:r>
            <a:r>
              <a:rPr lang="sk-SK" sz="2000" b="1" dirty="0">
                <a:solidFill>
                  <a:schemeClr val="bg1"/>
                </a:solidFill>
              </a:rPr>
              <a:t> </a:t>
            </a:r>
            <a:r>
              <a:rPr lang="sk-SK" sz="2000" b="1" dirty="0" err="1">
                <a:solidFill>
                  <a:schemeClr val="bg1"/>
                </a:solidFill>
              </a:rPr>
              <a:t>first</a:t>
            </a:r>
            <a:r>
              <a:rPr lang="sk-SK" sz="2000" b="1" dirty="0">
                <a:solidFill>
                  <a:schemeClr val="bg1"/>
                </a:solidFill>
              </a:rPr>
              <a:t> </a:t>
            </a:r>
            <a:r>
              <a:rPr lang="sk-SK" sz="2000" b="1" dirty="0" err="1">
                <a:solidFill>
                  <a:schemeClr val="bg1"/>
                </a:solidFill>
              </a:rPr>
              <a:t>such</a:t>
            </a:r>
            <a:r>
              <a:rPr lang="sk-SK" sz="2000" b="1" dirty="0">
                <a:solidFill>
                  <a:schemeClr val="bg1"/>
                </a:solidFill>
              </a:rPr>
              <a:t> </a:t>
            </a:r>
            <a:r>
              <a:rPr lang="sk-SK" sz="2000" b="1" dirty="0" err="1">
                <a:solidFill>
                  <a:schemeClr val="bg1"/>
                </a:solidFill>
              </a:rPr>
              <a:t>law</a:t>
            </a:r>
            <a:r>
              <a:rPr lang="sk-SK" sz="2000" b="1" dirty="0">
                <a:solidFill>
                  <a:schemeClr val="bg1"/>
                </a:solidFill>
              </a:rPr>
              <a:t> </a:t>
            </a:r>
            <a:r>
              <a:rPr lang="sk-SK" sz="2000" b="1" dirty="0" err="1">
                <a:solidFill>
                  <a:schemeClr val="bg1"/>
                </a:solidFill>
              </a:rPr>
              <a:t>was</a:t>
            </a:r>
            <a:r>
              <a:rPr lang="sk-SK" sz="2000" b="1" dirty="0">
                <a:solidFill>
                  <a:schemeClr val="bg1"/>
                </a:solidFill>
              </a:rPr>
              <a:t> </a:t>
            </a:r>
            <a:r>
              <a:rPr lang="sk-SK" sz="2000" b="1" dirty="0" err="1">
                <a:solidFill>
                  <a:schemeClr val="bg1"/>
                </a:solidFill>
              </a:rPr>
              <a:t>passed</a:t>
            </a:r>
            <a:r>
              <a:rPr lang="sk-SK" sz="2000" b="1" dirty="0">
                <a:solidFill>
                  <a:schemeClr val="bg1"/>
                </a:solidFill>
              </a:rPr>
              <a:t> in 2001. </a:t>
            </a:r>
            <a:r>
              <a:rPr lang="sk-SK" sz="2000" b="1" dirty="0" err="1">
                <a:solidFill>
                  <a:schemeClr val="bg1"/>
                </a:solidFill>
              </a:rPr>
              <a:t>We</a:t>
            </a:r>
            <a:r>
              <a:rPr lang="sk-SK" sz="2000" b="1" dirty="0">
                <a:solidFill>
                  <a:schemeClr val="bg1"/>
                </a:solidFill>
              </a:rPr>
              <a:t> are </a:t>
            </a:r>
            <a:r>
              <a:rPr lang="sk-SK" sz="2000" b="1" dirty="0" err="1">
                <a:solidFill>
                  <a:schemeClr val="bg1"/>
                </a:solidFill>
              </a:rPr>
              <a:t>currently</a:t>
            </a:r>
            <a:r>
              <a:rPr lang="sk-SK" sz="2000" b="1" dirty="0">
                <a:solidFill>
                  <a:schemeClr val="bg1"/>
                </a:solidFill>
              </a:rPr>
              <a:t> </a:t>
            </a:r>
            <a:r>
              <a:rPr lang="sk-SK" sz="2000" b="1" dirty="0" err="1">
                <a:solidFill>
                  <a:schemeClr val="bg1"/>
                </a:solidFill>
              </a:rPr>
              <a:t>governed</a:t>
            </a:r>
            <a:r>
              <a:rPr lang="sk-SK" sz="2000" b="1" dirty="0">
                <a:solidFill>
                  <a:schemeClr val="bg1"/>
                </a:solidFill>
              </a:rPr>
              <a:t> by </a:t>
            </a:r>
            <a:r>
              <a:rPr lang="sk-SK" sz="2000" b="1" dirty="0" err="1">
                <a:solidFill>
                  <a:schemeClr val="bg1"/>
                </a:solidFill>
              </a:rPr>
              <a:t>Act</a:t>
            </a:r>
            <a:r>
              <a:rPr lang="sk-SK" sz="2000" b="1" dirty="0">
                <a:solidFill>
                  <a:schemeClr val="bg1"/>
                </a:solidFill>
              </a:rPr>
              <a:t> No. 130 of 2005. </a:t>
            </a:r>
          </a:p>
          <a:p>
            <a:r>
              <a:rPr lang="sk-SK" sz="2000" b="1" dirty="0" err="1">
                <a:solidFill>
                  <a:schemeClr val="bg1"/>
                </a:solidFill>
              </a:rPr>
              <a:t>This</a:t>
            </a:r>
            <a:r>
              <a:rPr lang="sk-SK" sz="2000" b="1" dirty="0">
                <a:solidFill>
                  <a:schemeClr val="bg1"/>
                </a:solidFill>
              </a:rPr>
              <a:t> </a:t>
            </a:r>
            <a:r>
              <a:rPr lang="sk-SK" sz="2000" b="1" dirty="0" err="1">
                <a:solidFill>
                  <a:schemeClr val="bg1"/>
                </a:solidFill>
              </a:rPr>
              <a:t>law</a:t>
            </a:r>
            <a:r>
              <a:rPr lang="sk-SK" sz="2000" b="1" dirty="0">
                <a:solidFill>
                  <a:schemeClr val="bg1"/>
                </a:solidFill>
              </a:rPr>
              <a:t> </a:t>
            </a:r>
            <a:r>
              <a:rPr lang="sk-SK" sz="2000" b="1" dirty="0" err="1">
                <a:solidFill>
                  <a:schemeClr val="bg1"/>
                </a:solidFill>
              </a:rPr>
              <a:t>defines</a:t>
            </a:r>
            <a:r>
              <a:rPr lang="sk-SK" sz="2000" b="1" dirty="0">
                <a:solidFill>
                  <a:schemeClr val="bg1"/>
                </a:solidFill>
              </a:rPr>
              <a:t> </a:t>
            </a:r>
            <a:r>
              <a:rPr lang="sk-SK" sz="2000" b="1" dirty="0" err="1">
                <a:solidFill>
                  <a:schemeClr val="bg1"/>
                </a:solidFill>
              </a:rPr>
              <a:t>what</a:t>
            </a:r>
            <a:r>
              <a:rPr lang="sk-SK" sz="2000" b="1" dirty="0">
                <a:solidFill>
                  <a:schemeClr val="bg1"/>
                </a:solidFill>
              </a:rPr>
              <a:t> a </a:t>
            </a:r>
            <a:r>
              <a:rPr lang="sk-SK" sz="2000" b="1" dirty="0" err="1">
                <a:solidFill>
                  <a:schemeClr val="bg1"/>
                </a:solidFill>
              </a:rPr>
              <a:t>war</a:t>
            </a:r>
            <a:r>
              <a:rPr lang="sk-SK" sz="2000" b="1" dirty="0">
                <a:solidFill>
                  <a:schemeClr val="bg1"/>
                </a:solidFill>
              </a:rPr>
              <a:t> </a:t>
            </a:r>
            <a:r>
              <a:rPr lang="sk-SK" sz="2000" b="1" dirty="0" err="1">
                <a:solidFill>
                  <a:schemeClr val="bg1"/>
                </a:solidFill>
              </a:rPr>
              <a:t>grave</a:t>
            </a:r>
            <a:r>
              <a:rPr lang="sk-SK" sz="2000" b="1" dirty="0">
                <a:solidFill>
                  <a:schemeClr val="bg1"/>
                </a:solidFill>
              </a:rPr>
              <a:t> </a:t>
            </a:r>
            <a:r>
              <a:rPr lang="sk-SK" sz="2000" b="1" dirty="0" err="1">
                <a:solidFill>
                  <a:schemeClr val="bg1"/>
                </a:solidFill>
              </a:rPr>
              <a:t>is</a:t>
            </a:r>
            <a:r>
              <a:rPr lang="sk-SK" sz="2000" b="1" dirty="0">
                <a:solidFill>
                  <a:schemeClr val="bg1"/>
                </a:solidFill>
              </a:rPr>
              <a:t>: </a:t>
            </a:r>
            <a:r>
              <a:rPr lang="sk-SK" sz="2000" b="1" dirty="0" err="1">
                <a:solidFill>
                  <a:schemeClr val="bg1"/>
                </a:solidFill>
              </a:rPr>
              <a:t>it</a:t>
            </a:r>
            <a:r>
              <a:rPr lang="sk-SK" sz="2000" b="1" dirty="0">
                <a:solidFill>
                  <a:schemeClr val="bg1"/>
                </a:solidFill>
              </a:rPr>
              <a:t> </a:t>
            </a:r>
            <a:r>
              <a:rPr lang="sk-SK" sz="2000" b="1" dirty="0" err="1">
                <a:solidFill>
                  <a:schemeClr val="bg1"/>
                </a:solidFill>
              </a:rPr>
              <a:t>refers</a:t>
            </a:r>
            <a:r>
              <a:rPr lang="sk-SK" sz="2000" b="1" dirty="0">
                <a:solidFill>
                  <a:schemeClr val="bg1"/>
                </a:solidFill>
              </a:rPr>
              <a:t> </a:t>
            </a:r>
            <a:r>
              <a:rPr lang="sk-SK" sz="2000" b="1" dirty="0" err="1">
                <a:solidFill>
                  <a:schemeClr val="bg1"/>
                </a:solidFill>
              </a:rPr>
              <a:t>not</a:t>
            </a:r>
            <a:r>
              <a:rPr lang="sk-SK" sz="2000" b="1" dirty="0">
                <a:solidFill>
                  <a:schemeClr val="bg1"/>
                </a:solidFill>
              </a:rPr>
              <a:t> </a:t>
            </a:r>
            <a:r>
              <a:rPr lang="sk-SK" sz="2000" b="1" dirty="0" err="1">
                <a:solidFill>
                  <a:schemeClr val="bg1"/>
                </a:solidFill>
              </a:rPr>
              <a:t>only</a:t>
            </a:r>
            <a:r>
              <a:rPr lang="sk-SK" sz="2000" b="1" dirty="0">
                <a:solidFill>
                  <a:schemeClr val="bg1"/>
                </a:solidFill>
              </a:rPr>
              <a:t> to a </a:t>
            </a:r>
            <a:r>
              <a:rPr lang="sk-SK" sz="2000" b="1" dirty="0" err="1">
                <a:solidFill>
                  <a:schemeClr val="bg1"/>
                </a:solidFill>
              </a:rPr>
              <a:t>grave</a:t>
            </a:r>
            <a:r>
              <a:rPr lang="sk-SK" sz="2000" b="1" dirty="0">
                <a:solidFill>
                  <a:schemeClr val="bg1"/>
                </a:solidFill>
              </a:rPr>
              <a:t>, </a:t>
            </a:r>
            <a:r>
              <a:rPr lang="sk-SK" sz="2000" b="1" dirty="0" err="1">
                <a:solidFill>
                  <a:schemeClr val="bg1"/>
                </a:solidFill>
              </a:rPr>
              <a:t>but</a:t>
            </a:r>
            <a:r>
              <a:rPr lang="sk-SK" sz="2000" b="1" dirty="0">
                <a:solidFill>
                  <a:schemeClr val="bg1"/>
                </a:solidFill>
              </a:rPr>
              <a:t> </a:t>
            </a:r>
            <a:r>
              <a:rPr lang="sk-SK" sz="2000" b="1" dirty="0" err="1">
                <a:solidFill>
                  <a:schemeClr val="bg1"/>
                </a:solidFill>
              </a:rPr>
              <a:t>also</a:t>
            </a:r>
            <a:r>
              <a:rPr lang="sk-SK" sz="2000" b="1" dirty="0">
                <a:solidFill>
                  <a:schemeClr val="bg1"/>
                </a:solidFill>
              </a:rPr>
              <a:t> to a </a:t>
            </a:r>
            <a:r>
              <a:rPr lang="sk-SK" sz="2000" b="1" dirty="0" err="1">
                <a:solidFill>
                  <a:schemeClr val="bg1"/>
                </a:solidFill>
              </a:rPr>
              <a:t>memorial</a:t>
            </a:r>
            <a:r>
              <a:rPr lang="sk-SK" sz="2000" b="1" dirty="0">
                <a:solidFill>
                  <a:schemeClr val="bg1"/>
                </a:solidFill>
              </a:rPr>
              <a:t> site </a:t>
            </a:r>
            <a:r>
              <a:rPr lang="sk-SK" sz="2000" b="1" dirty="0" err="1">
                <a:solidFill>
                  <a:schemeClr val="bg1"/>
                </a:solidFill>
              </a:rPr>
              <a:t>for</a:t>
            </a:r>
            <a:r>
              <a:rPr lang="sk-SK" sz="2000" b="1" dirty="0">
                <a:solidFill>
                  <a:schemeClr val="bg1"/>
                </a:solidFill>
              </a:rPr>
              <a:t> </a:t>
            </a:r>
            <a:r>
              <a:rPr lang="sk-SK" sz="2000" b="1" dirty="0" err="1">
                <a:solidFill>
                  <a:schemeClr val="bg1"/>
                </a:solidFill>
              </a:rPr>
              <a:t>war</a:t>
            </a:r>
            <a:r>
              <a:rPr lang="sk-SK" sz="2000" b="1" dirty="0">
                <a:solidFill>
                  <a:schemeClr val="bg1"/>
                </a:solidFill>
              </a:rPr>
              <a:t> (</a:t>
            </a:r>
            <a:r>
              <a:rPr lang="sk-SK" sz="2000" b="1" dirty="0" err="1">
                <a:solidFill>
                  <a:schemeClr val="bg1"/>
                </a:solidFill>
              </a:rPr>
              <a:t>e.g</a:t>
            </a:r>
            <a:r>
              <a:rPr lang="sk-SK" sz="2000" b="1" dirty="0">
                <a:solidFill>
                  <a:schemeClr val="bg1"/>
                </a:solidFill>
              </a:rPr>
              <a:t>., a </a:t>
            </a:r>
            <a:r>
              <a:rPr lang="sk-SK" sz="2000" b="1" dirty="0" err="1">
                <a:solidFill>
                  <a:schemeClr val="bg1"/>
                </a:solidFill>
              </a:rPr>
              <a:t>memorial</a:t>
            </a:r>
            <a:r>
              <a:rPr lang="sk-SK" sz="2000" b="1" dirty="0">
                <a:solidFill>
                  <a:schemeClr val="bg1"/>
                </a:solidFill>
              </a:rPr>
              <a:t>).</a:t>
            </a:r>
          </a:p>
          <a:p>
            <a:endParaRPr lang="sk-SK" sz="4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4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433" y="982854"/>
            <a:ext cx="3516523" cy="476298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511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>
            <a:extLst>
              <a:ext uri="{FF2B5EF4-FFF2-40B4-BE49-F238E27FC236}">
                <a16:creationId xmlns:a16="http://schemas.microsoft.com/office/drawing/2014/main" id="{FE005766-B68E-3713-2252-F346ADD113CF}"/>
              </a:ext>
            </a:extLst>
          </p:cNvPr>
          <p:cNvSpPr txBox="1"/>
          <p:nvPr/>
        </p:nvSpPr>
        <p:spPr>
          <a:xfrm>
            <a:off x="790692" y="2979764"/>
            <a:ext cx="71064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>
                <a:solidFill>
                  <a:schemeClr val="bg1"/>
                </a:solidFill>
              </a:rPr>
              <a:t>The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care</a:t>
            </a:r>
            <a:r>
              <a:rPr lang="sk-SK" b="1" dirty="0">
                <a:solidFill>
                  <a:schemeClr val="bg1"/>
                </a:solidFill>
              </a:rPr>
              <a:t> of </a:t>
            </a:r>
            <a:r>
              <a:rPr lang="sk-SK" b="1" dirty="0" err="1">
                <a:solidFill>
                  <a:schemeClr val="bg1"/>
                </a:solidFill>
              </a:rPr>
              <a:t>war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graves</a:t>
            </a:r>
            <a:r>
              <a:rPr lang="sk-SK" b="1" dirty="0">
                <a:solidFill>
                  <a:schemeClr val="bg1"/>
                </a:solidFill>
              </a:rPr>
              <a:t> in Slovakia </a:t>
            </a:r>
            <a:r>
              <a:rPr lang="sk-SK" b="1" dirty="0" err="1">
                <a:solidFill>
                  <a:schemeClr val="bg1"/>
                </a:solidFill>
              </a:rPr>
              <a:t>is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provided</a:t>
            </a:r>
            <a:r>
              <a:rPr lang="sk-SK" b="1" dirty="0">
                <a:solidFill>
                  <a:schemeClr val="bg1"/>
                </a:solidFill>
              </a:rPr>
              <a:t> by </a:t>
            </a:r>
            <a:r>
              <a:rPr lang="sk-SK" b="1" dirty="0" err="1">
                <a:solidFill>
                  <a:schemeClr val="bg1"/>
                </a:solidFill>
              </a:rPr>
              <a:t>municipalities</a:t>
            </a:r>
            <a:r>
              <a:rPr lang="sk-SK" b="1" dirty="0">
                <a:solidFill>
                  <a:schemeClr val="bg1"/>
                </a:solidFill>
              </a:rPr>
              <a:t> and </a:t>
            </a:r>
            <a:r>
              <a:rPr lang="sk-SK" b="1" dirty="0" err="1">
                <a:solidFill>
                  <a:schemeClr val="bg1"/>
                </a:solidFill>
              </a:rPr>
              <a:t>towns</a:t>
            </a:r>
            <a:r>
              <a:rPr lang="sk-SK" b="1" dirty="0">
                <a:solidFill>
                  <a:schemeClr val="bg1"/>
                </a:solidFill>
              </a:rPr>
              <a:t>. </a:t>
            </a:r>
            <a:r>
              <a:rPr lang="sk-SK" b="1" dirty="0" err="1">
                <a:solidFill>
                  <a:schemeClr val="bg1"/>
                </a:solidFill>
              </a:rPr>
              <a:t>The</a:t>
            </a:r>
            <a:r>
              <a:rPr lang="sk-SK" b="1" dirty="0">
                <a:solidFill>
                  <a:schemeClr val="bg1"/>
                </a:solidFill>
              </a:rPr>
              <a:t> state </a:t>
            </a:r>
            <a:r>
              <a:rPr lang="sk-SK" b="1" dirty="0" err="1">
                <a:solidFill>
                  <a:schemeClr val="bg1"/>
                </a:solidFill>
              </a:rPr>
              <a:t>gives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them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money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for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this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activity</a:t>
            </a:r>
            <a:r>
              <a:rPr lang="sk-SK" b="1" dirty="0">
                <a:solidFill>
                  <a:schemeClr val="bg1"/>
                </a:solidFill>
              </a:rPr>
              <a:t>. In 2025, </a:t>
            </a:r>
            <a:r>
              <a:rPr lang="sk-SK" b="1" dirty="0" err="1">
                <a:solidFill>
                  <a:schemeClr val="bg1"/>
                </a:solidFill>
              </a:rPr>
              <a:t>this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amounted</a:t>
            </a:r>
            <a:r>
              <a:rPr lang="sk-SK" b="1" dirty="0">
                <a:solidFill>
                  <a:schemeClr val="bg1"/>
                </a:solidFill>
              </a:rPr>
              <a:t> to </a:t>
            </a:r>
            <a:r>
              <a:rPr lang="sk-SK" b="1" dirty="0" err="1">
                <a:solidFill>
                  <a:schemeClr val="bg1"/>
                </a:solidFill>
              </a:rPr>
              <a:t>approximately</a:t>
            </a:r>
            <a:r>
              <a:rPr lang="sk-SK" b="1" dirty="0">
                <a:solidFill>
                  <a:schemeClr val="bg1"/>
                </a:solidFill>
              </a:rPr>
              <a:t> €23 per </a:t>
            </a:r>
            <a:r>
              <a:rPr lang="sk-SK" b="1" dirty="0" err="1">
                <a:solidFill>
                  <a:schemeClr val="bg1"/>
                </a:solidFill>
              </a:rPr>
              <a:t>war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grave</a:t>
            </a:r>
            <a:r>
              <a:rPr lang="sk-SK" b="1" dirty="0">
                <a:solidFill>
                  <a:schemeClr val="bg1"/>
                </a:solidFill>
              </a:rPr>
              <a:t>. In </a:t>
            </a:r>
            <a:r>
              <a:rPr lang="sk-SK" b="1" dirty="0" err="1">
                <a:solidFill>
                  <a:schemeClr val="bg1"/>
                </a:solidFill>
              </a:rPr>
              <a:t>total</a:t>
            </a:r>
            <a:r>
              <a:rPr lang="sk-SK" b="1" dirty="0">
                <a:solidFill>
                  <a:schemeClr val="bg1"/>
                </a:solidFill>
              </a:rPr>
              <a:t>, </a:t>
            </a:r>
            <a:r>
              <a:rPr lang="sk-SK" b="1" dirty="0" err="1">
                <a:solidFill>
                  <a:schemeClr val="bg1"/>
                </a:solidFill>
              </a:rPr>
              <a:t>we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allocated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almost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half</a:t>
            </a:r>
            <a:r>
              <a:rPr lang="sk-SK" b="1" dirty="0">
                <a:solidFill>
                  <a:schemeClr val="bg1"/>
                </a:solidFill>
              </a:rPr>
              <a:t> a </a:t>
            </a:r>
            <a:r>
              <a:rPr lang="sk-SK" b="1" dirty="0" err="1">
                <a:solidFill>
                  <a:schemeClr val="bg1"/>
                </a:solidFill>
              </a:rPr>
              <a:t>million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euros</a:t>
            </a:r>
            <a:r>
              <a:rPr lang="sk-SK" b="1" dirty="0">
                <a:solidFill>
                  <a:schemeClr val="bg1"/>
                </a:solidFill>
              </a:rPr>
              <a:t> to </a:t>
            </a:r>
            <a:r>
              <a:rPr lang="sk-SK" b="1" dirty="0" err="1">
                <a:solidFill>
                  <a:schemeClr val="bg1"/>
                </a:solidFill>
              </a:rPr>
              <a:t>municipalities</a:t>
            </a:r>
            <a:r>
              <a:rPr lang="sk-SK" b="1" dirty="0">
                <a:solidFill>
                  <a:schemeClr val="bg1"/>
                </a:solidFill>
              </a:rPr>
              <a:t> and </a:t>
            </a:r>
            <a:r>
              <a:rPr lang="sk-SK" b="1" dirty="0" err="1">
                <a:solidFill>
                  <a:schemeClr val="bg1"/>
                </a:solidFill>
              </a:rPr>
              <a:t>towns</a:t>
            </a:r>
            <a:r>
              <a:rPr lang="sk-SK" b="1" dirty="0">
                <a:solidFill>
                  <a:schemeClr val="bg1"/>
                </a:solidFill>
              </a:rPr>
              <a:t>. </a:t>
            </a:r>
          </a:p>
          <a:p>
            <a:r>
              <a:rPr lang="sk-SK" b="1" dirty="0">
                <a:solidFill>
                  <a:schemeClr val="bg1"/>
                </a:solidFill>
              </a:rPr>
              <a:t>In </a:t>
            </a:r>
            <a:r>
              <a:rPr lang="sk-SK" b="1" dirty="0" err="1">
                <a:solidFill>
                  <a:schemeClr val="bg1"/>
                </a:solidFill>
              </a:rPr>
              <a:t>addition</a:t>
            </a:r>
            <a:r>
              <a:rPr lang="sk-SK" b="1" dirty="0">
                <a:solidFill>
                  <a:schemeClr val="bg1"/>
                </a:solidFill>
              </a:rPr>
              <a:t>, </a:t>
            </a:r>
            <a:r>
              <a:rPr lang="sk-SK" b="1" dirty="0" err="1">
                <a:solidFill>
                  <a:schemeClr val="bg1"/>
                </a:solidFill>
              </a:rPr>
              <a:t>we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allocated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approximately</a:t>
            </a:r>
            <a:r>
              <a:rPr lang="sk-SK" b="1" dirty="0">
                <a:solidFill>
                  <a:schemeClr val="bg1"/>
                </a:solidFill>
              </a:rPr>
              <a:t> €70,000 to </a:t>
            </a:r>
            <a:r>
              <a:rPr lang="sk-SK" b="1" dirty="0" err="1">
                <a:solidFill>
                  <a:schemeClr val="bg1"/>
                </a:solidFill>
              </a:rPr>
              <a:t>projects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involving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the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repair</a:t>
            </a:r>
            <a:r>
              <a:rPr lang="sk-SK" b="1" dirty="0">
                <a:solidFill>
                  <a:schemeClr val="bg1"/>
                </a:solidFill>
              </a:rPr>
              <a:t> of </a:t>
            </a:r>
            <a:r>
              <a:rPr lang="sk-SK" b="1" dirty="0" err="1">
                <a:solidFill>
                  <a:schemeClr val="bg1"/>
                </a:solidFill>
              </a:rPr>
              <a:t>war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graves</a:t>
            </a:r>
            <a:r>
              <a:rPr lang="sk-SK" b="1" dirty="0">
                <a:solidFill>
                  <a:schemeClr val="bg1"/>
                </a:solidFill>
              </a:rPr>
              <a:t> and </a:t>
            </a:r>
            <a:r>
              <a:rPr lang="sk-SK" b="1" dirty="0" err="1">
                <a:solidFill>
                  <a:schemeClr val="bg1"/>
                </a:solidFill>
              </a:rPr>
              <a:t>cemeteries</a:t>
            </a:r>
            <a:r>
              <a:rPr lang="sk-SK" b="1" dirty="0">
                <a:solidFill>
                  <a:schemeClr val="bg1"/>
                </a:solidFill>
              </a:rPr>
              <a:t>.</a:t>
            </a:r>
          </a:p>
          <a:p>
            <a:endParaRPr lang="sk-SK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433" y="982854"/>
            <a:ext cx="3516523" cy="476298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132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6C702FC3-95B5-D8B8-C2A6-8C205B3648F4}"/>
              </a:ext>
            </a:extLst>
          </p:cNvPr>
          <p:cNvSpPr/>
          <p:nvPr/>
        </p:nvSpPr>
        <p:spPr>
          <a:xfrm>
            <a:off x="1271239" y="356840"/>
            <a:ext cx="10920761" cy="747132"/>
          </a:xfrm>
          <a:prstGeom prst="rect">
            <a:avLst/>
          </a:prstGeom>
          <a:solidFill>
            <a:srgbClr val="004D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7753A0DD-2BFA-48D6-B737-633829597445}"/>
              </a:ext>
            </a:extLst>
          </p:cNvPr>
          <p:cNvSpPr txBox="1"/>
          <p:nvPr/>
        </p:nvSpPr>
        <p:spPr>
          <a:xfrm>
            <a:off x="1449659" y="545740"/>
            <a:ext cx="7973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POSKYTOVANIE PROSTRIEDKOV PODĽA ODSEKU 1</a:t>
            </a:r>
            <a:endParaRPr lang="sk-SK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39" y="2188101"/>
            <a:ext cx="5060554" cy="3019530"/>
          </a:xfrm>
          <a:prstGeom prst="rect">
            <a:avLst/>
          </a:prstGeom>
        </p:spPr>
      </p:pic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087751516"/>
              </p:ext>
            </p:extLst>
          </p:nvPr>
        </p:nvGraphicFramePr>
        <p:xfrm>
          <a:off x="2630309" y="1708708"/>
          <a:ext cx="8116835" cy="2978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695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>
            <a:extLst>
              <a:ext uri="{FF2B5EF4-FFF2-40B4-BE49-F238E27FC236}">
                <a16:creationId xmlns:a16="http://schemas.microsoft.com/office/drawing/2014/main" id="{FE005766-B68E-3713-2252-F346ADD113CF}"/>
              </a:ext>
            </a:extLst>
          </p:cNvPr>
          <p:cNvSpPr txBox="1"/>
          <p:nvPr/>
        </p:nvSpPr>
        <p:spPr>
          <a:xfrm>
            <a:off x="790692" y="2979764"/>
            <a:ext cx="7106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>
                <a:solidFill>
                  <a:schemeClr val="bg1"/>
                </a:solidFill>
              </a:rPr>
              <a:t>Our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ministry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also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keeps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records</a:t>
            </a:r>
            <a:r>
              <a:rPr lang="sk-SK" b="1" dirty="0">
                <a:solidFill>
                  <a:schemeClr val="bg1"/>
                </a:solidFill>
              </a:rPr>
              <a:t> of </a:t>
            </a:r>
            <a:r>
              <a:rPr lang="sk-SK" b="1" dirty="0" err="1">
                <a:solidFill>
                  <a:schemeClr val="bg1"/>
                </a:solidFill>
              </a:rPr>
              <a:t>fallen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soldiers</a:t>
            </a:r>
            <a:r>
              <a:rPr lang="sk-SK" b="1" dirty="0">
                <a:solidFill>
                  <a:schemeClr val="bg1"/>
                </a:solidFill>
              </a:rPr>
              <a:t>. </a:t>
            </a:r>
            <a:r>
              <a:rPr lang="sk-SK" b="1" dirty="0" err="1">
                <a:solidFill>
                  <a:schemeClr val="bg1"/>
                </a:solidFill>
              </a:rPr>
              <a:t>Currently</a:t>
            </a:r>
            <a:r>
              <a:rPr lang="sk-SK" b="1" dirty="0">
                <a:solidFill>
                  <a:schemeClr val="bg1"/>
                </a:solidFill>
              </a:rPr>
              <a:t>, </a:t>
            </a:r>
            <a:r>
              <a:rPr lang="sk-SK" b="1" dirty="0" err="1">
                <a:solidFill>
                  <a:schemeClr val="bg1"/>
                </a:solidFill>
              </a:rPr>
              <a:t>there</a:t>
            </a:r>
            <a:r>
              <a:rPr lang="sk-SK" b="1" dirty="0">
                <a:solidFill>
                  <a:schemeClr val="bg1"/>
                </a:solidFill>
              </a:rPr>
              <a:t> are more </a:t>
            </a:r>
            <a:r>
              <a:rPr lang="sk-SK" b="1" dirty="0" err="1">
                <a:solidFill>
                  <a:schemeClr val="bg1"/>
                </a:solidFill>
              </a:rPr>
              <a:t>than</a:t>
            </a:r>
            <a:r>
              <a:rPr lang="sk-SK" b="1" dirty="0">
                <a:solidFill>
                  <a:schemeClr val="bg1"/>
                </a:solidFill>
              </a:rPr>
              <a:t> 36,000 </a:t>
            </a:r>
            <a:r>
              <a:rPr lang="sk-SK" b="1" dirty="0" err="1">
                <a:solidFill>
                  <a:schemeClr val="bg1"/>
                </a:solidFill>
              </a:rPr>
              <a:t>entries</a:t>
            </a:r>
            <a:r>
              <a:rPr lang="sk-SK" b="1" dirty="0">
                <a:solidFill>
                  <a:schemeClr val="bg1"/>
                </a:solidFill>
              </a:rPr>
              <a:t> in </a:t>
            </a:r>
            <a:r>
              <a:rPr lang="sk-SK" b="1" dirty="0" err="1">
                <a:solidFill>
                  <a:schemeClr val="bg1"/>
                </a:solidFill>
              </a:rPr>
              <a:t>the</a:t>
            </a:r>
            <a:r>
              <a:rPr lang="sk-SK" b="1" dirty="0">
                <a:solidFill>
                  <a:schemeClr val="bg1"/>
                </a:solidFill>
              </a:rPr>
              <a:t> register. </a:t>
            </a:r>
            <a:r>
              <a:rPr lang="sk-SK" b="1" dirty="0" err="1">
                <a:solidFill>
                  <a:schemeClr val="bg1"/>
                </a:solidFill>
              </a:rPr>
              <a:t>However</a:t>
            </a:r>
            <a:r>
              <a:rPr lang="sk-SK" b="1" dirty="0">
                <a:solidFill>
                  <a:schemeClr val="bg1"/>
                </a:solidFill>
              </a:rPr>
              <a:t>, </a:t>
            </a:r>
            <a:r>
              <a:rPr lang="sk-SK" b="1" dirty="0" err="1">
                <a:solidFill>
                  <a:schemeClr val="bg1"/>
                </a:solidFill>
              </a:rPr>
              <a:t>this</a:t>
            </a:r>
            <a:r>
              <a:rPr lang="sk-SK" b="1" dirty="0">
                <a:solidFill>
                  <a:schemeClr val="bg1"/>
                </a:solidFill>
              </a:rPr>
              <a:t> register has </a:t>
            </a:r>
            <a:r>
              <a:rPr lang="sk-SK" b="1" dirty="0" err="1">
                <a:solidFill>
                  <a:schemeClr val="bg1"/>
                </a:solidFill>
              </a:rPr>
              <a:t>many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shortcomings</a:t>
            </a:r>
            <a:r>
              <a:rPr lang="sk-SK" b="1" dirty="0">
                <a:solidFill>
                  <a:schemeClr val="bg1"/>
                </a:solidFill>
              </a:rPr>
              <a:t>. </a:t>
            </a:r>
            <a:r>
              <a:rPr lang="sk-SK" b="1" dirty="0" err="1">
                <a:solidFill>
                  <a:schemeClr val="bg1"/>
                </a:solidFill>
              </a:rPr>
              <a:t>Our</a:t>
            </a:r>
            <a:r>
              <a:rPr lang="sk-SK" b="1" dirty="0">
                <a:solidFill>
                  <a:schemeClr val="bg1"/>
                </a:solidFill>
              </a:rPr>
              <a:t> big </a:t>
            </a:r>
            <a:r>
              <a:rPr lang="sk-SK" b="1" dirty="0" err="1">
                <a:solidFill>
                  <a:schemeClr val="bg1"/>
                </a:solidFill>
              </a:rPr>
              <a:t>task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is</a:t>
            </a:r>
            <a:r>
              <a:rPr lang="sk-SK" b="1" dirty="0">
                <a:solidFill>
                  <a:schemeClr val="bg1"/>
                </a:solidFill>
              </a:rPr>
              <a:t> to </a:t>
            </a:r>
            <a:r>
              <a:rPr lang="sk-SK" b="1" dirty="0" err="1">
                <a:solidFill>
                  <a:schemeClr val="bg1"/>
                </a:solidFill>
              </a:rPr>
              <a:t>fill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the</a:t>
            </a:r>
            <a:r>
              <a:rPr lang="sk-SK" b="1" dirty="0">
                <a:solidFill>
                  <a:schemeClr val="bg1"/>
                </a:solidFill>
              </a:rPr>
              <a:t> register </a:t>
            </a:r>
            <a:r>
              <a:rPr lang="sk-SK" b="1" dirty="0" err="1">
                <a:solidFill>
                  <a:schemeClr val="bg1"/>
                </a:solidFill>
              </a:rPr>
              <a:t>with</a:t>
            </a:r>
            <a:r>
              <a:rPr lang="sk-SK" b="1" dirty="0">
                <a:solidFill>
                  <a:schemeClr val="bg1"/>
                </a:solidFill>
              </a:rPr>
              <a:t> new </a:t>
            </a:r>
            <a:r>
              <a:rPr lang="sk-SK" b="1" dirty="0" err="1">
                <a:solidFill>
                  <a:schemeClr val="bg1"/>
                </a:solidFill>
              </a:rPr>
              <a:t>data</a:t>
            </a:r>
            <a:r>
              <a:rPr lang="sk-SK" b="1" dirty="0">
                <a:solidFill>
                  <a:schemeClr val="bg1"/>
                </a:solidFill>
              </a:rPr>
              <a:t>. </a:t>
            </a:r>
            <a:r>
              <a:rPr lang="sk-SK" b="1" dirty="0" err="1">
                <a:solidFill>
                  <a:schemeClr val="bg1"/>
                </a:solidFill>
              </a:rPr>
              <a:t>According</a:t>
            </a:r>
            <a:r>
              <a:rPr lang="sk-SK" b="1" dirty="0">
                <a:solidFill>
                  <a:schemeClr val="bg1"/>
                </a:solidFill>
              </a:rPr>
              <a:t> to </a:t>
            </a:r>
            <a:r>
              <a:rPr lang="sk-SK" b="1" dirty="0" err="1">
                <a:solidFill>
                  <a:schemeClr val="bg1"/>
                </a:solidFill>
              </a:rPr>
              <a:t>our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estimates</a:t>
            </a:r>
            <a:r>
              <a:rPr lang="sk-SK" b="1" dirty="0">
                <a:solidFill>
                  <a:schemeClr val="bg1"/>
                </a:solidFill>
              </a:rPr>
              <a:t>, </a:t>
            </a:r>
            <a:r>
              <a:rPr lang="sk-SK" b="1" dirty="0" err="1">
                <a:solidFill>
                  <a:schemeClr val="bg1"/>
                </a:solidFill>
              </a:rPr>
              <a:t>we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should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have</a:t>
            </a:r>
            <a:r>
              <a:rPr lang="sk-SK" b="1" dirty="0">
                <a:solidFill>
                  <a:schemeClr val="bg1"/>
                </a:solidFill>
              </a:rPr>
              <a:t> more </a:t>
            </a:r>
            <a:r>
              <a:rPr lang="sk-SK" b="1" dirty="0" err="1">
                <a:solidFill>
                  <a:schemeClr val="bg1"/>
                </a:solidFill>
              </a:rPr>
              <a:t>than</a:t>
            </a:r>
            <a:r>
              <a:rPr lang="sk-SK" b="1" dirty="0">
                <a:solidFill>
                  <a:schemeClr val="bg1"/>
                </a:solidFill>
              </a:rPr>
              <a:t> 200,000 </a:t>
            </a:r>
            <a:r>
              <a:rPr lang="sk-SK" b="1" dirty="0" err="1">
                <a:solidFill>
                  <a:schemeClr val="bg1"/>
                </a:solidFill>
              </a:rPr>
              <a:t>records</a:t>
            </a:r>
            <a:r>
              <a:rPr lang="sk-SK" b="1" dirty="0">
                <a:solidFill>
                  <a:schemeClr val="bg1"/>
                </a:solidFill>
              </a:rPr>
              <a:t> in </a:t>
            </a:r>
            <a:r>
              <a:rPr lang="sk-SK" b="1" dirty="0" err="1">
                <a:solidFill>
                  <a:schemeClr val="bg1"/>
                </a:solidFill>
              </a:rPr>
              <a:t>the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database</a:t>
            </a:r>
            <a:r>
              <a:rPr lang="sk-SK" b="1" dirty="0">
                <a:solidFill>
                  <a:schemeClr val="bg1"/>
                </a:solidFill>
              </a:rPr>
              <a:t>. I </a:t>
            </a:r>
            <a:r>
              <a:rPr lang="sk-SK" b="1" dirty="0" err="1">
                <a:solidFill>
                  <a:schemeClr val="bg1"/>
                </a:solidFill>
              </a:rPr>
              <a:t>am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talking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about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those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who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fell</a:t>
            </a:r>
            <a:r>
              <a:rPr lang="sk-SK" b="1" dirty="0">
                <a:solidFill>
                  <a:schemeClr val="bg1"/>
                </a:solidFill>
              </a:rPr>
              <a:t> in </a:t>
            </a:r>
            <a:r>
              <a:rPr lang="sk-SK" b="1" dirty="0" err="1">
                <a:solidFill>
                  <a:schemeClr val="bg1"/>
                </a:solidFill>
              </a:rPr>
              <a:t>World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War</a:t>
            </a:r>
            <a:r>
              <a:rPr lang="sk-SK" b="1" dirty="0">
                <a:solidFill>
                  <a:schemeClr val="bg1"/>
                </a:solidFill>
              </a:rPr>
              <a:t> I and II and are </a:t>
            </a:r>
            <a:r>
              <a:rPr lang="sk-SK" b="1" dirty="0" err="1">
                <a:solidFill>
                  <a:schemeClr val="bg1"/>
                </a:solidFill>
              </a:rPr>
              <a:t>buried</a:t>
            </a:r>
            <a:r>
              <a:rPr lang="sk-SK" b="1" dirty="0">
                <a:solidFill>
                  <a:schemeClr val="bg1"/>
                </a:solidFill>
              </a:rPr>
              <a:t> in Slovakia. </a:t>
            </a:r>
            <a:r>
              <a:rPr lang="sk-SK" b="1" dirty="0" err="1">
                <a:solidFill>
                  <a:schemeClr val="bg1"/>
                </a:solidFill>
              </a:rPr>
              <a:t>But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also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about</a:t>
            </a:r>
            <a:r>
              <a:rPr lang="sk-SK" b="1" dirty="0">
                <a:solidFill>
                  <a:schemeClr val="bg1"/>
                </a:solidFill>
              </a:rPr>
              <a:t> Slovak </a:t>
            </a:r>
            <a:r>
              <a:rPr lang="sk-SK" b="1" dirty="0" err="1">
                <a:solidFill>
                  <a:schemeClr val="bg1"/>
                </a:solidFill>
              </a:rPr>
              <a:t>soldiers</a:t>
            </a:r>
            <a:r>
              <a:rPr lang="sk-SK" b="1" dirty="0">
                <a:solidFill>
                  <a:schemeClr val="bg1"/>
                </a:solidFill>
              </a:rPr>
              <a:t> in </a:t>
            </a:r>
            <a:r>
              <a:rPr lang="sk-SK" b="1" dirty="0" err="1">
                <a:solidFill>
                  <a:schemeClr val="bg1"/>
                </a:solidFill>
              </a:rPr>
              <a:t>many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countries</a:t>
            </a:r>
            <a:r>
              <a:rPr lang="sk-SK" b="1" dirty="0">
                <a:solidFill>
                  <a:schemeClr val="bg1"/>
                </a:solidFill>
              </a:rPr>
              <a:t>. </a:t>
            </a:r>
            <a:r>
              <a:rPr lang="sk-SK" b="1" dirty="0" err="1">
                <a:solidFill>
                  <a:schemeClr val="bg1"/>
                </a:solidFill>
              </a:rPr>
              <a:t>This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is</a:t>
            </a:r>
            <a:r>
              <a:rPr lang="sk-SK" b="1" dirty="0">
                <a:solidFill>
                  <a:schemeClr val="bg1"/>
                </a:solidFill>
              </a:rPr>
              <a:t> a </a:t>
            </a:r>
            <a:r>
              <a:rPr lang="sk-SK" b="1" dirty="0" err="1">
                <a:solidFill>
                  <a:schemeClr val="bg1"/>
                </a:solidFill>
              </a:rPr>
              <a:t>challenge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for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the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near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future</a:t>
            </a:r>
            <a:r>
              <a:rPr lang="sk-SK" b="1" dirty="0">
                <a:solidFill>
                  <a:schemeClr val="bg1"/>
                </a:solidFill>
              </a:rPr>
              <a:t>.</a:t>
            </a:r>
          </a:p>
          <a:p>
            <a:endParaRPr lang="sk-SK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433" y="982854"/>
            <a:ext cx="3516523" cy="476298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9761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6C702FC3-95B5-D8B8-C2A6-8C205B3648F4}"/>
              </a:ext>
            </a:extLst>
          </p:cNvPr>
          <p:cNvSpPr/>
          <p:nvPr/>
        </p:nvSpPr>
        <p:spPr>
          <a:xfrm>
            <a:off x="1271239" y="356840"/>
            <a:ext cx="10920761" cy="747132"/>
          </a:xfrm>
          <a:prstGeom prst="rect">
            <a:avLst/>
          </a:prstGeom>
          <a:solidFill>
            <a:srgbClr val="004D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7753A0DD-2BFA-48D6-B737-633829597445}"/>
              </a:ext>
            </a:extLst>
          </p:cNvPr>
          <p:cNvSpPr txBox="1"/>
          <p:nvPr/>
        </p:nvSpPr>
        <p:spPr>
          <a:xfrm>
            <a:off x="1449659" y="545740"/>
            <a:ext cx="7973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EVIDENCIA VOJNOVÝCH HROBOV</a:t>
            </a:r>
            <a:endParaRPr lang="sk-SK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43245463"/>
              </p:ext>
            </p:extLst>
          </p:nvPr>
        </p:nvGraphicFramePr>
        <p:xfrm>
          <a:off x="1200726" y="1421631"/>
          <a:ext cx="8481753" cy="4674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Skupina 6"/>
          <p:cNvGrpSpPr/>
          <p:nvPr/>
        </p:nvGrpSpPr>
        <p:grpSpPr>
          <a:xfrm>
            <a:off x="1876945" y="4364048"/>
            <a:ext cx="1506799" cy="1731953"/>
            <a:chOff x="1513486" y="2942416"/>
            <a:chExt cx="1506799" cy="1731953"/>
          </a:xfrm>
          <a:solidFill>
            <a:srgbClr val="FF0000"/>
          </a:solidFill>
        </p:grpSpPr>
        <p:sp>
          <p:nvSpPr>
            <p:cNvPr id="8" name="Šesťuholník 7"/>
            <p:cNvSpPr/>
            <p:nvPr/>
          </p:nvSpPr>
          <p:spPr>
            <a:xfrm rot="5400000">
              <a:off x="1400909" y="3054993"/>
              <a:ext cx="1731953" cy="150679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Šesťuholník 4"/>
            <p:cNvSpPr txBox="1"/>
            <p:nvPr/>
          </p:nvSpPr>
          <p:spPr>
            <a:xfrm>
              <a:off x="1748296" y="3212312"/>
              <a:ext cx="1037179" cy="119216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15 000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Nemecká armáda</a:t>
              </a:r>
              <a:endParaRPr lang="sk-SK" sz="12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7526016" y="2892839"/>
            <a:ext cx="1506799" cy="1731953"/>
            <a:chOff x="1513486" y="2942416"/>
            <a:chExt cx="1506799" cy="1731953"/>
          </a:xfrm>
          <a:solidFill>
            <a:srgbClr val="FF0000"/>
          </a:solidFill>
        </p:grpSpPr>
        <p:sp>
          <p:nvSpPr>
            <p:cNvPr id="11" name="Šesťuholník 10"/>
            <p:cNvSpPr/>
            <p:nvPr/>
          </p:nvSpPr>
          <p:spPr>
            <a:xfrm rot="5400000">
              <a:off x="1400909" y="3054993"/>
              <a:ext cx="1731953" cy="150679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Šesťuholník 4"/>
            <p:cNvSpPr txBox="1"/>
            <p:nvPr/>
          </p:nvSpPr>
          <p:spPr>
            <a:xfrm>
              <a:off x="1748296" y="3212312"/>
              <a:ext cx="1037179" cy="119216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2000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11 000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Rumunská kráľovská armáda</a:t>
              </a:r>
              <a:endParaRPr lang="sk-SK" sz="14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6731619" y="4364048"/>
            <a:ext cx="1506799" cy="1731953"/>
            <a:chOff x="1513486" y="2942416"/>
            <a:chExt cx="1506799" cy="1731953"/>
          </a:xfrm>
          <a:solidFill>
            <a:srgbClr val="FF0000"/>
          </a:solidFill>
        </p:grpSpPr>
        <p:sp>
          <p:nvSpPr>
            <p:cNvPr id="14" name="Šesťuholník 13"/>
            <p:cNvSpPr/>
            <p:nvPr/>
          </p:nvSpPr>
          <p:spPr>
            <a:xfrm rot="5400000">
              <a:off x="1400909" y="3054993"/>
              <a:ext cx="1731953" cy="150679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Šesťuholník 4"/>
            <p:cNvSpPr txBox="1"/>
            <p:nvPr/>
          </p:nvSpPr>
          <p:spPr>
            <a:xfrm>
              <a:off x="1748296" y="3212312"/>
              <a:ext cx="1037179" cy="119216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2000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1 500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Padlých počas SNP</a:t>
              </a: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8350711" y="4341962"/>
            <a:ext cx="1506799" cy="1731953"/>
            <a:chOff x="1513486" y="2942416"/>
            <a:chExt cx="1506799" cy="1731953"/>
          </a:xfrm>
          <a:solidFill>
            <a:srgbClr val="FF0000"/>
          </a:solidFill>
        </p:grpSpPr>
        <p:sp>
          <p:nvSpPr>
            <p:cNvPr id="18" name="Šesťuholník 17"/>
            <p:cNvSpPr/>
            <p:nvPr/>
          </p:nvSpPr>
          <p:spPr>
            <a:xfrm rot="5400000">
              <a:off x="1400909" y="3054993"/>
              <a:ext cx="1731953" cy="150679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Šesťuholník 4"/>
            <p:cNvSpPr txBox="1"/>
            <p:nvPr/>
          </p:nvSpPr>
          <p:spPr>
            <a:xfrm>
              <a:off x="1748296" y="3212312"/>
              <a:ext cx="1037179" cy="119216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Domáci a zahraničných odboj</a:t>
              </a:r>
              <a:endParaRPr lang="sk-SK" sz="14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05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Diagram 9"/>
              <p:cNvGraphicFramePr/>
              <p:nvPr>
                <p:extLst>
                  <p:ext uri="{D42A27DB-BD31-4B8C-83A1-F6EECF244321}">
                    <p14:modId xmlns:p14="http://schemas.microsoft.com/office/powerpoint/2010/main" val="1609002161"/>
                  </p:ext>
                </p:extLst>
              </p:nvPr>
            </p:nvGraphicFramePr>
            <p:xfrm>
              <a:off x="5347853" y="1055241"/>
              <a:ext cx="6096000" cy="463280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10" name="Diagram 9"/>
              <p:cNvGraphicFramePr/>
              <p:nvPr>
                <p:extLst>
                  <p:ext uri="{D42A27DB-BD31-4B8C-83A1-F6EECF244321}">
                    <p14:modId xmlns:p14="http://schemas.microsoft.com/office/powerpoint/2010/main" val="1609002161"/>
                  </p:ext>
                </p:extLst>
              </p:nvPr>
            </p:nvGraphicFramePr>
            <p:xfrm>
              <a:off x="5347853" y="1055241"/>
              <a:ext cx="6096000" cy="463280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  <p:sp>
        <p:nvSpPr>
          <p:cNvPr id="17" name="BlokTextu 16"/>
          <p:cNvSpPr txBox="1"/>
          <p:nvPr/>
        </p:nvSpPr>
        <p:spPr>
          <a:xfrm>
            <a:off x="1167737" y="3446585"/>
            <a:ext cx="4180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and identification of fallen soldiers</a:t>
            </a:r>
            <a:endParaRPr lang="sk-SK"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53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 MINV color transparent.png" descr="logo MINV color transparent.png">
            <a:extLst>
              <a:ext uri="{FF2B5EF4-FFF2-40B4-BE49-F238E27FC236}">
                <a16:creationId xmlns:a16="http://schemas.microsoft.com/office/drawing/2014/main" id="{3B6A49F5-3C17-FF32-EFBF-78CC266AF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040" y="539087"/>
            <a:ext cx="4551075" cy="156949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C0B21E48-9536-144A-A4FF-2E43B37F91A6}"/>
              </a:ext>
            </a:extLst>
          </p:cNvPr>
          <p:cNvSpPr txBox="1"/>
          <p:nvPr/>
        </p:nvSpPr>
        <p:spPr>
          <a:xfrm>
            <a:off x="0" y="446713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004D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Mgr. Martin Drobňák</a:t>
            </a:r>
          </a:p>
          <a:p>
            <a:pPr algn="ctr"/>
            <a:r>
              <a:rPr lang="sk-SK" sz="2000" dirty="0">
                <a:solidFill>
                  <a:srgbClr val="004D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sk-SK" sz="2000" dirty="0" smtClean="0">
                <a:solidFill>
                  <a:srgbClr val="004D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artin.drobnak@minv.sk</a:t>
            </a:r>
            <a:endParaRPr lang="sk-SK" sz="2000" dirty="0">
              <a:solidFill>
                <a:srgbClr val="004D9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99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brázok" ma:contentTypeID="0x01010200B85350ADE5C97F42AA259E36568D512C" ma:contentTypeVersion="0" ma:contentTypeDescription="Umožňuje nahrať obrázok alebo fotografiu." ma:contentTypeScope="" ma:versionID="c0e0f8c81e6a23373ccfc7a2d3abc11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7e4441d5fe874f69fab0442d81e207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Šírka obrázka" ma:internalName="ImageWidth" ma:readOnly="true">
      <xsd:simpleType>
        <xsd:restriction base="dms:Unknown"/>
      </xsd:simpleType>
    </xsd:element>
    <xsd:element name="ImageHeight" ma:index="12" nillable="true" ma:displayName="Výška obrázka" ma:internalName="ImageHeight" ma:readOnly="true">
      <xsd:simpleType>
        <xsd:restriction base="dms:Unknown"/>
      </xsd:simpleType>
    </xsd:element>
    <xsd:element name="ImageCreateDate" ma:index="13" nillable="true" ma:displayName="Dátum nasnímania obrázka" ma:format="DateTime" ma:hidden="true" ma:internalName="ImageCreateDate">
      <xsd:simpleType>
        <xsd:restriction base="dms:DateTime"/>
      </xsd:simpleType>
    </xsd:element>
    <xsd:element name="Description" ma:index="14" nillable="true" ma:displayName="Popis" ma:description="Používa sa ako alternatívny text pre obrázok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Existuje miniatúra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Existuje ukážka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URL adresa obrázka ukážky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8" ma:displayName="Nadpis"/>
        <xsd:element ref="dc:subject" minOccurs="0" maxOccurs="1"/>
        <xsd:element ref="dc:description" minOccurs="0" maxOccurs="1"/>
        <xsd:element name="keywords" minOccurs="0" maxOccurs="1" type="xsd:string" ma:index="20" ma:displayName="Kľúčové slová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mageCreateDate xmlns="http://schemas.microsoft.com/sharepoint/v3" xsi:nil="true"/>
    <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38A8D57-0B3D-4EBE-A81D-250E17A80E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DEA0A6-2DF9-435A-85AB-F8382EDEEC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B75040-4046-4633-9DFA-EFFE5F8E4291}">
  <ds:schemaRefs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345</Words>
  <Application>Microsoft Office PowerPoint</Application>
  <PresentationFormat>Širokouhlá</PresentationFormat>
  <Paragraphs>43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Cambria Math</vt:lpstr>
      <vt:lpstr>Wingdings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Michaela Ciutti</dc:creator>
  <cp:lastModifiedBy>Martin Drobňák</cp:lastModifiedBy>
  <cp:revision>36</cp:revision>
  <dcterms:created xsi:type="dcterms:W3CDTF">2025-03-05T08:47:35Z</dcterms:created>
  <dcterms:modified xsi:type="dcterms:W3CDTF">2025-09-17T08:11:01Z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0x01010200B85350ADE5C97F42AA259E36568D512C</vt:lpwstr>
  </property>
</Properties>
</file>