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83_823C5B31.xml" ContentType="application/vnd.ms-powerpoint.comments+xml"/>
  <Override PartName="/ppt/comments/modernComment_14B_C8DB11ED.xml" ContentType="application/vnd.ms-powerpoint.comments+xml"/>
  <Override PartName="/ppt/comments/modernComment_15D_D60A1D3B.xml" ContentType="application/vnd.ms-powerpoint.comments+xml"/>
  <Override PartName="/ppt/comments/modernComment_180_578CDBF3.xml" ContentType="application/vnd.ms-powerpoint.comments+xml"/>
  <Override PartName="/ppt/comments/modernComment_17C_126ABF43.xml" ContentType="application/vnd.ms-powerpoint.comments+xml"/>
  <Override PartName="/ppt/comments/modernComment_16C_2D1F3E6E.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28"/>
  </p:notesMasterIdLst>
  <p:handoutMasterIdLst>
    <p:handoutMasterId r:id="rId29"/>
  </p:handoutMasterIdLst>
  <p:sldIdLst>
    <p:sldId id="256" r:id="rId2"/>
    <p:sldId id="350" r:id="rId3"/>
    <p:sldId id="387" r:id="rId4"/>
    <p:sldId id="355" r:id="rId5"/>
    <p:sldId id="379" r:id="rId6"/>
    <p:sldId id="331" r:id="rId7"/>
    <p:sldId id="359" r:id="rId8"/>
    <p:sldId id="388" r:id="rId9"/>
    <p:sldId id="389" r:id="rId10"/>
    <p:sldId id="349" r:id="rId11"/>
    <p:sldId id="357" r:id="rId12"/>
    <p:sldId id="390" r:id="rId13"/>
    <p:sldId id="352" r:id="rId14"/>
    <p:sldId id="362" r:id="rId15"/>
    <p:sldId id="345" r:id="rId16"/>
    <p:sldId id="373" r:id="rId17"/>
    <p:sldId id="369" r:id="rId18"/>
    <p:sldId id="384" r:id="rId19"/>
    <p:sldId id="366" r:id="rId20"/>
    <p:sldId id="370" r:id="rId21"/>
    <p:sldId id="380" r:id="rId22"/>
    <p:sldId id="381" r:id="rId23"/>
    <p:sldId id="361" r:id="rId24"/>
    <p:sldId id="368" r:id="rId25"/>
    <p:sldId id="364" r:id="rId26"/>
    <p:sldId id="264" r:id="rId27"/>
  </p:sldIdLst>
  <p:sldSz cx="12192000" cy="6858000"/>
  <p:notesSz cx="6794500" cy="99314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FECD08-EF78-5ED7-CBB6-748F08FF859B}" name="Katarzyna Słowińska" initials="KS" userId="S-1-5-21-888239153-1836652211-2255672584-83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4840" autoAdjust="0"/>
  </p:normalViewPr>
  <p:slideViewPr>
    <p:cSldViewPr snapToGrid="0">
      <p:cViewPr varScale="1">
        <p:scale>
          <a:sx n="74" d="100"/>
          <a:sy n="74" d="100"/>
        </p:scale>
        <p:origin x="424" y="64"/>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omments/modernComment_14B_C8DB11ED.xml><?xml version="1.0" encoding="utf-8"?>
<p188:cmLst xmlns:a="http://schemas.openxmlformats.org/drawingml/2006/main" xmlns:r="http://schemas.openxmlformats.org/officeDocument/2006/relationships" xmlns:p188="http://schemas.microsoft.com/office/powerpoint/2018/8/main">
  <p188:cm id="{06490331-3B9E-4630-AE87-C72680C12861}" authorId="{41FECD08-EF78-5ED7-CBB6-748F08FF859B}" created="2025-08-05T08:46:01.848">
    <ac:txMkLst xmlns:ac="http://schemas.microsoft.com/office/drawing/2013/main/command">
      <pc:docMk xmlns:pc="http://schemas.microsoft.com/office/powerpoint/2013/main/command"/>
      <pc:sldMk xmlns:pc="http://schemas.microsoft.com/office/powerpoint/2013/main/command" cId="3369800173" sldId="331"/>
      <ac:spMk id="9" creationId="{00000000-0000-0000-0000-000000000000}"/>
      <ac:txMk cp="0">
        <ac:context len="165" hash="746609484"/>
      </ac:txMk>
    </ac:txMkLst>
    <p188:pos x="10714480" y="255642"/>
    <p188:txBody>
      <a:bodyPr/>
      <a:lstStyle/>
      <a:p>
        <a:endParaRPr lang="pl-PL"/>
      </a:p>
    </p188:txBody>
  </p188:cm>
</p188:cmLst>
</file>

<file path=ppt/comments/modernComment_15D_D60A1D3B.xml><?xml version="1.0" encoding="utf-8"?>
<p188:cmLst xmlns:a="http://schemas.openxmlformats.org/drawingml/2006/main" xmlns:r="http://schemas.openxmlformats.org/officeDocument/2006/relationships" xmlns:p188="http://schemas.microsoft.com/office/powerpoint/2018/8/main">
  <p188:cm id="{30CD57EA-A699-4403-9C7A-2023FAA615C9}" authorId="{41FECD08-EF78-5ED7-CBB6-748F08FF859B}" created="2025-08-07T14:14:34.646">
    <ac:txMkLst xmlns:ac="http://schemas.microsoft.com/office/drawing/2013/main/command">
      <pc:docMk xmlns:pc="http://schemas.microsoft.com/office/powerpoint/2013/main/command"/>
      <pc:sldMk xmlns:pc="http://schemas.microsoft.com/office/powerpoint/2013/main/command" cId="3590987067" sldId="349"/>
      <ac:spMk id="3" creationId="{00000000-0000-0000-0000-000000000000}"/>
      <ac:txMk cp="1">
        <ac:context len="625" hash="1284135025"/>
      </ac:txMk>
    </ac:txMkLst>
    <p188:pos x="10462030" y="286327"/>
    <p188:txBody>
      <a:bodyPr/>
      <a:lstStyle/>
      <a:p>
        <a:endParaRPr lang="pl-PL"/>
      </a:p>
    </p188:txBody>
  </p188:cm>
</p188:cmLst>
</file>

<file path=ppt/comments/modernComment_16C_2D1F3E6E.xml><?xml version="1.0" encoding="utf-8"?>
<p188:cmLst xmlns:a="http://schemas.openxmlformats.org/drawingml/2006/main" xmlns:r="http://schemas.openxmlformats.org/officeDocument/2006/relationships" xmlns:p188="http://schemas.microsoft.com/office/powerpoint/2018/8/main">
  <p188:cm id="{407A52DB-5F7B-4048-A4A0-295D21079227}" authorId="{41FECD08-EF78-5ED7-CBB6-748F08FF859B}" created="2025-08-06T14:17:39.310">
    <pc:sldMkLst xmlns:pc="http://schemas.microsoft.com/office/powerpoint/2013/main/command">
      <pc:docMk/>
      <pc:sldMk cId="757022318" sldId="364"/>
    </pc:sldMkLst>
    <p188:txBody>
      <a:bodyPr/>
      <a:lstStyle/>
      <a:p>
        <a:endParaRPr lang="pl-PL"/>
      </a:p>
    </p188:txBody>
  </p188:cm>
</p188:cmLst>
</file>

<file path=ppt/comments/modernComment_17C_126ABF43.xml><?xml version="1.0" encoding="utf-8"?>
<p188:cmLst xmlns:a="http://schemas.openxmlformats.org/drawingml/2006/main" xmlns:r="http://schemas.openxmlformats.org/officeDocument/2006/relationships" xmlns:p188="http://schemas.microsoft.com/office/powerpoint/2018/8/main">
  <p188:cm id="{5545349A-027D-46D7-AC39-DC2034DC77BD}" authorId="{41FECD08-EF78-5ED7-CBB6-748F08FF859B}" created="2025-08-06T14:43:44.641">
    <pc:sldMkLst xmlns:pc="http://schemas.microsoft.com/office/powerpoint/2013/main/command">
      <pc:docMk/>
      <pc:sldMk cId="308985667" sldId="380"/>
    </pc:sldMkLst>
    <p188:txBody>
      <a:bodyPr/>
      <a:lstStyle/>
      <a:p>
        <a:endParaRPr lang="pl-PL"/>
      </a:p>
    </p188:txBody>
  </p188:cm>
</p188:cmLst>
</file>

<file path=ppt/comments/modernComment_180_578CDBF3.xml><?xml version="1.0" encoding="utf-8"?>
<p188:cmLst xmlns:a="http://schemas.openxmlformats.org/drawingml/2006/main" xmlns:r="http://schemas.openxmlformats.org/officeDocument/2006/relationships" xmlns:p188="http://schemas.microsoft.com/office/powerpoint/2018/8/main">
  <p188:cm id="{DAFC3470-66BF-4BBD-B800-4B35E2F97447}" authorId="{41FECD08-EF78-5ED7-CBB6-748F08FF859B}" created="2025-08-06T14:06:33.600">
    <pc:sldMkLst xmlns:pc="http://schemas.microsoft.com/office/powerpoint/2013/main/command">
      <pc:docMk/>
      <pc:sldMk cId="1468849139" sldId="384"/>
    </pc:sldMkLst>
    <p188:txBody>
      <a:bodyPr/>
      <a:lstStyle/>
      <a:p>
        <a:endParaRPr lang="pl-PL"/>
      </a:p>
    </p188:txBody>
  </p188:cm>
</p188:cmLst>
</file>

<file path=ppt/comments/modernComment_183_823C5B31.xml><?xml version="1.0" encoding="utf-8"?>
<p188:cmLst xmlns:a="http://schemas.openxmlformats.org/drawingml/2006/main" xmlns:r="http://schemas.openxmlformats.org/officeDocument/2006/relationships" xmlns:p188="http://schemas.microsoft.com/office/powerpoint/2018/8/main">
  <p188:cm id="{4D2F4677-406A-4782-BEED-16E162B4CD0C}" authorId="{41FECD08-EF78-5ED7-CBB6-748F08FF859B}" created="2025-08-08T12:32:54.401">
    <pc:sldMkLst xmlns:pc="http://schemas.microsoft.com/office/powerpoint/2013/main/command">
      <pc:docMk/>
      <pc:sldMk cId="2184993585" sldId="387"/>
    </pc:sldMkLst>
    <p188:txBody>
      <a:bodyPr/>
      <a:lstStyle/>
      <a:p>
        <a:endParaRPr lang="pl-PL"/>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0714C2-BFAE-4E3A-B308-EFCA86ED229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l-PL"/>
        </a:p>
      </dgm:t>
    </dgm:pt>
    <dgm:pt modelId="{FAB142D6-FF5A-4DEC-BCF7-499B53DA6B7A}">
      <dgm:prSet phldrT="[Tekst]"/>
      <dgm:spPr/>
      <dgm:t>
        <a:bodyPr/>
        <a:lstStyle/>
        <a:p>
          <a:r>
            <a:rPr lang="en" b="0" i="0" u="none" baseline="0" dirty="0">
              <a:effectLst/>
              <a:ea typeface="Aptos" panose="020B0004020202020204" pitchFamily="34" charset="0"/>
              <a:cs typeface="Times New Roman" panose="02020603050405020304" pitchFamily="18" charset="0"/>
            </a:rPr>
            <a:t>Uzbekistan 1995</a:t>
          </a:r>
          <a:endParaRPr lang="pl-PL" dirty="0"/>
        </a:p>
      </dgm:t>
    </dgm:pt>
    <dgm:pt modelId="{C7C74766-9EC0-4CAE-AB3D-9AE5B7B3504D}" type="parTrans" cxnId="{FAB61F76-CF57-451E-838D-E0B188B687C3}">
      <dgm:prSet/>
      <dgm:spPr/>
      <dgm:t>
        <a:bodyPr/>
        <a:lstStyle/>
        <a:p>
          <a:endParaRPr lang="pl-PL"/>
        </a:p>
      </dgm:t>
    </dgm:pt>
    <dgm:pt modelId="{930079C4-C68D-404F-94CE-559231542B54}" type="sibTrans" cxnId="{FAB61F76-CF57-451E-838D-E0B188B687C3}">
      <dgm:prSet/>
      <dgm:spPr/>
      <dgm:t>
        <a:bodyPr/>
        <a:lstStyle/>
        <a:p>
          <a:endParaRPr lang="pl-PL"/>
        </a:p>
      </dgm:t>
    </dgm:pt>
    <dgm:pt modelId="{A4509113-9246-4918-8D29-BD2AFD0B140A}">
      <dgm:prSet phldrT="[Tekst]"/>
      <dgm:spPr/>
      <dgm:t>
        <a:bodyPr/>
        <a:lstStyle/>
        <a:p>
          <a:r>
            <a:rPr lang="en" b="0" i="0" u="none" baseline="0" dirty="0">
              <a:effectLst/>
              <a:ea typeface="Aptos" panose="020B0004020202020204" pitchFamily="34" charset="0"/>
              <a:cs typeface="Times New Roman" panose="02020603050405020304" pitchFamily="18" charset="0"/>
            </a:rPr>
            <a:t>Belarus </a:t>
          </a:r>
          <a:r>
            <a:rPr lang="pl-PL" b="0" i="0" u="none" baseline="0" dirty="0">
              <a:effectLst/>
              <a:ea typeface="Aptos" panose="020B0004020202020204" pitchFamily="34" charset="0"/>
              <a:cs typeface="Times New Roman" panose="02020603050405020304" pitchFamily="18" charset="0"/>
            </a:rPr>
            <a:t> </a:t>
          </a:r>
          <a:r>
            <a:rPr lang="en" b="0" i="0" u="none" baseline="0" dirty="0">
              <a:effectLst/>
              <a:ea typeface="Aptos" panose="020B0004020202020204" pitchFamily="34" charset="0"/>
              <a:cs typeface="Times New Roman" panose="02020603050405020304" pitchFamily="18" charset="0"/>
            </a:rPr>
            <a:t>1997</a:t>
          </a:r>
          <a:endParaRPr lang="pl-PL" dirty="0"/>
        </a:p>
      </dgm:t>
    </dgm:pt>
    <dgm:pt modelId="{E020571B-71A6-4B87-8E0B-2A524A9BF820}" type="parTrans" cxnId="{570B25EE-11E1-4A87-B36B-A056530AB16C}">
      <dgm:prSet/>
      <dgm:spPr/>
      <dgm:t>
        <a:bodyPr/>
        <a:lstStyle/>
        <a:p>
          <a:endParaRPr lang="pl-PL"/>
        </a:p>
      </dgm:t>
    </dgm:pt>
    <dgm:pt modelId="{BBC956C0-59B7-4835-A6A3-7499E44F0105}" type="sibTrans" cxnId="{570B25EE-11E1-4A87-B36B-A056530AB16C}">
      <dgm:prSet/>
      <dgm:spPr/>
      <dgm:t>
        <a:bodyPr/>
        <a:lstStyle/>
        <a:p>
          <a:endParaRPr lang="pl-PL"/>
        </a:p>
      </dgm:t>
    </dgm:pt>
    <dgm:pt modelId="{3F7E55C8-8D4E-44DE-A2BB-399AFF0BFFB2}">
      <dgm:prSet phldrT="[Tekst]"/>
      <dgm:spPr/>
      <dgm:t>
        <a:bodyPr/>
        <a:lstStyle/>
        <a:p>
          <a:r>
            <a:rPr lang="en" b="0" i="0" u="none" baseline="0" dirty="0">
              <a:effectLst/>
              <a:ea typeface="Aptos" panose="020B0004020202020204" pitchFamily="34" charset="0"/>
              <a:cs typeface="Times New Roman" panose="02020603050405020304" pitchFamily="18" charset="0"/>
            </a:rPr>
            <a:t>Germany 2003</a:t>
          </a:r>
          <a:endParaRPr lang="pl-PL" dirty="0"/>
        </a:p>
      </dgm:t>
    </dgm:pt>
    <dgm:pt modelId="{CDD4B6B2-27A0-4679-B3ED-202401323C2B}" type="parTrans" cxnId="{4A1FB434-2A62-4AA0-854D-D35A5AB1F5CC}">
      <dgm:prSet/>
      <dgm:spPr/>
      <dgm:t>
        <a:bodyPr/>
        <a:lstStyle/>
        <a:p>
          <a:endParaRPr lang="pl-PL"/>
        </a:p>
      </dgm:t>
    </dgm:pt>
    <dgm:pt modelId="{A27BCDC0-25E4-48B3-8F0F-9DB0E4DB83BB}" type="sibTrans" cxnId="{4A1FB434-2A62-4AA0-854D-D35A5AB1F5CC}">
      <dgm:prSet/>
      <dgm:spPr/>
      <dgm:t>
        <a:bodyPr/>
        <a:lstStyle/>
        <a:p>
          <a:endParaRPr lang="pl-PL"/>
        </a:p>
      </dgm:t>
    </dgm:pt>
    <dgm:pt modelId="{6DDFCE61-47E8-405B-B913-FC0BD1954DBA}">
      <dgm:prSet phldrT="[Tekst]"/>
      <dgm:spPr/>
      <dgm:t>
        <a:bodyPr/>
        <a:lstStyle/>
        <a:p>
          <a:r>
            <a:rPr lang="en" b="0" i="0" u="none" baseline="0" dirty="0">
              <a:effectLst/>
              <a:ea typeface="Aptos" panose="020B0004020202020204" pitchFamily="34" charset="0"/>
              <a:cs typeface="Times New Roman" panose="02020603050405020304" pitchFamily="18" charset="0"/>
            </a:rPr>
            <a:t>Hungary</a:t>
          </a:r>
          <a:r>
            <a:rPr lang="pl-PL" b="0" i="0" u="none" baseline="0" dirty="0">
              <a:effectLst/>
              <a:ea typeface="Aptos" panose="020B0004020202020204" pitchFamily="34" charset="0"/>
              <a:cs typeface="Times New Roman" panose="02020603050405020304" pitchFamily="18" charset="0"/>
            </a:rPr>
            <a:t> </a:t>
          </a:r>
          <a:r>
            <a:rPr lang="en" b="0" i="0" u="none" baseline="0" dirty="0">
              <a:effectLst/>
              <a:ea typeface="Aptos" panose="020B0004020202020204" pitchFamily="34" charset="0"/>
              <a:cs typeface="Times New Roman" panose="02020603050405020304" pitchFamily="18" charset="0"/>
            </a:rPr>
            <a:t>2014</a:t>
          </a:r>
          <a:endParaRPr lang="pl-PL" dirty="0"/>
        </a:p>
      </dgm:t>
    </dgm:pt>
    <dgm:pt modelId="{63ABBBA2-5C24-41C3-AF91-63B5147A8844}" type="parTrans" cxnId="{F0B06412-C159-4DCE-9C6A-6C8D74A0A15D}">
      <dgm:prSet/>
      <dgm:spPr/>
      <dgm:t>
        <a:bodyPr/>
        <a:lstStyle/>
        <a:p>
          <a:endParaRPr lang="pl-PL"/>
        </a:p>
      </dgm:t>
    </dgm:pt>
    <dgm:pt modelId="{BFDD6C4C-48F7-4631-8502-D5F3087A543A}" type="sibTrans" cxnId="{F0B06412-C159-4DCE-9C6A-6C8D74A0A15D}">
      <dgm:prSet/>
      <dgm:spPr/>
      <dgm:t>
        <a:bodyPr/>
        <a:lstStyle/>
        <a:p>
          <a:endParaRPr lang="pl-PL"/>
        </a:p>
      </dgm:t>
    </dgm:pt>
    <dgm:pt modelId="{AF639950-9F98-46DF-9384-F8B4D79FF42C}">
      <dgm:prSet phldrT="[Tekst]"/>
      <dgm:spPr/>
      <dgm:t>
        <a:bodyPr/>
        <a:lstStyle/>
        <a:p>
          <a:r>
            <a:rPr lang="en" b="0" i="0" u="none" baseline="0" dirty="0">
              <a:effectLst/>
              <a:ea typeface="Aptos" panose="020B0004020202020204" pitchFamily="34" charset="0"/>
              <a:cs typeface="Times New Roman" panose="02020603050405020304" pitchFamily="18" charset="0"/>
            </a:rPr>
            <a:t>Romania  201</a:t>
          </a:r>
          <a:r>
            <a:rPr lang="pl-PL" b="0" i="0" u="none" baseline="0" dirty="0">
              <a:effectLst/>
              <a:ea typeface="Aptos" panose="020B0004020202020204" pitchFamily="34" charset="0"/>
              <a:cs typeface="Times New Roman" panose="02020603050405020304" pitchFamily="18" charset="0"/>
            </a:rPr>
            <a:t>8</a:t>
          </a:r>
          <a:endParaRPr lang="pl-PL" dirty="0"/>
        </a:p>
      </dgm:t>
    </dgm:pt>
    <dgm:pt modelId="{F45274EA-3FE8-4AB0-B8E6-9A88E39177C5}" type="parTrans" cxnId="{169F6C14-F24B-4C0A-99E9-C9EE8B94074B}">
      <dgm:prSet/>
      <dgm:spPr/>
      <dgm:t>
        <a:bodyPr/>
        <a:lstStyle/>
        <a:p>
          <a:endParaRPr lang="pl-PL"/>
        </a:p>
      </dgm:t>
    </dgm:pt>
    <dgm:pt modelId="{6CB1CA53-DAE5-40E9-B704-E43E0C71E3C7}" type="sibTrans" cxnId="{169F6C14-F24B-4C0A-99E9-C9EE8B94074B}">
      <dgm:prSet/>
      <dgm:spPr/>
      <dgm:t>
        <a:bodyPr/>
        <a:lstStyle/>
        <a:p>
          <a:endParaRPr lang="pl-PL"/>
        </a:p>
      </dgm:t>
    </dgm:pt>
    <dgm:pt modelId="{537814B6-437A-45AC-AD2A-3CD29087547B}">
      <dgm:prSet/>
      <dgm:spPr/>
      <dgm:t>
        <a:bodyPr/>
        <a:lstStyle/>
        <a:p>
          <a:r>
            <a:rPr lang="en" b="0" i="0" u="none" baseline="0" dirty="0">
              <a:effectLst/>
              <a:ea typeface="Aptos" panose="020B0004020202020204" pitchFamily="34" charset="0"/>
              <a:cs typeface="Times New Roman" panose="02020603050405020304" pitchFamily="18" charset="0"/>
            </a:rPr>
            <a:t>Italy</a:t>
          </a:r>
          <a:endParaRPr lang="pl-PL" b="0" i="0" u="none" baseline="0" dirty="0">
            <a:effectLst/>
            <a:ea typeface="Aptos" panose="020B0004020202020204" pitchFamily="34" charset="0"/>
            <a:cs typeface="Times New Roman" panose="02020603050405020304" pitchFamily="18" charset="0"/>
          </a:endParaRPr>
        </a:p>
        <a:p>
          <a:r>
            <a:rPr lang="en" b="0" i="0" u="none" baseline="0" dirty="0">
              <a:effectLst/>
              <a:ea typeface="Aptos" panose="020B0004020202020204" pitchFamily="34" charset="0"/>
              <a:cs typeface="Times New Roman" panose="02020603050405020304" pitchFamily="18" charset="0"/>
            </a:rPr>
            <a:t> 2012</a:t>
          </a:r>
          <a:endParaRPr lang="pl-PL" dirty="0"/>
        </a:p>
      </dgm:t>
    </dgm:pt>
    <dgm:pt modelId="{45C92A56-98CD-4B7C-93D5-9C14C4830A94}" type="parTrans" cxnId="{024D304D-F4E8-4526-B633-FEEE247DAA56}">
      <dgm:prSet/>
      <dgm:spPr/>
      <dgm:t>
        <a:bodyPr/>
        <a:lstStyle/>
        <a:p>
          <a:endParaRPr lang="pl-PL"/>
        </a:p>
      </dgm:t>
    </dgm:pt>
    <dgm:pt modelId="{76622651-B04E-4DBA-80AB-B69E2606EF10}" type="sibTrans" cxnId="{024D304D-F4E8-4526-B633-FEEE247DAA56}">
      <dgm:prSet/>
      <dgm:spPr/>
      <dgm:t>
        <a:bodyPr/>
        <a:lstStyle/>
        <a:p>
          <a:endParaRPr lang="pl-PL"/>
        </a:p>
      </dgm:t>
    </dgm:pt>
    <dgm:pt modelId="{CB480797-DCC5-4465-BDD3-6EE5FE41F37B}">
      <dgm:prSet/>
      <dgm:spPr/>
      <dgm:t>
        <a:bodyPr/>
        <a:lstStyle/>
        <a:p>
          <a:r>
            <a:rPr lang="pl-PL" dirty="0"/>
            <a:t>Russia  1994</a:t>
          </a:r>
        </a:p>
      </dgm:t>
    </dgm:pt>
    <dgm:pt modelId="{589C9E51-FFA1-4AD7-8CC4-45AE53C8585D}" type="parTrans" cxnId="{75D2E4B5-AEBA-494D-B20D-00F1D3563AB4}">
      <dgm:prSet/>
      <dgm:spPr/>
      <dgm:t>
        <a:bodyPr/>
        <a:lstStyle/>
        <a:p>
          <a:endParaRPr lang="pl-PL"/>
        </a:p>
      </dgm:t>
    </dgm:pt>
    <dgm:pt modelId="{F1C5802B-6954-4E25-BD5C-AF059F04E84F}" type="sibTrans" cxnId="{75D2E4B5-AEBA-494D-B20D-00F1D3563AB4}">
      <dgm:prSet/>
      <dgm:spPr/>
      <dgm:t>
        <a:bodyPr/>
        <a:lstStyle/>
        <a:p>
          <a:endParaRPr lang="pl-PL"/>
        </a:p>
      </dgm:t>
    </dgm:pt>
    <dgm:pt modelId="{6D07D0FD-D4E5-48BA-9DE3-97D76FDA46AA}">
      <dgm:prSet/>
      <dgm:spPr/>
      <dgm:t>
        <a:bodyPr/>
        <a:lstStyle/>
        <a:p>
          <a:r>
            <a:rPr lang="pl-PL" dirty="0" err="1"/>
            <a:t>Ukraine</a:t>
          </a:r>
          <a:r>
            <a:rPr lang="pl-PL" dirty="0"/>
            <a:t> 1994</a:t>
          </a:r>
        </a:p>
      </dgm:t>
    </dgm:pt>
    <dgm:pt modelId="{FF3C193B-99AE-44C0-A744-31AAFECFCBAB}" type="parTrans" cxnId="{D8423D7A-C14D-4447-A2A0-1E7A4ECB04C9}">
      <dgm:prSet/>
      <dgm:spPr/>
      <dgm:t>
        <a:bodyPr/>
        <a:lstStyle/>
        <a:p>
          <a:endParaRPr lang="pl-PL"/>
        </a:p>
      </dgm:t>
    </dgm:pt>
    <dgm:pt modelId="{FC7C7E8B-9677-4DD2-B948-B9E41E425163}" type="sibTrans" cxnId="{D8423D7A-C14D-4447-A2A0-1E7A4ECB04C9}">
      <dgm:prSet/>
      <dgm:spPr/>
      <dgm:t>
        <a:bodyPr/>
        <a:lstStyle/>
        <a:p>
          <a:endParaRPr lang="pl-PL"/>
        </a:p>
      </dgm:t>
    </dgm:pt>
    <dgm:pt modelId="{C935C7A6-450D-4EE4-8AA9-6EE240409971}">
      <dgm:prSet/>
      <dgm:spPr/>
      <dgm:t>
        <a:bodyPr/>
        <a:lstStyle/>
        <a:p>
          <a:r>
            <a:rPr lang="pl-PL" dirty="0" err="1"/>
            <a:t>Kyrgyzstan</a:t>
          </a:r>
          <a:r>
            <a:rPr lang="en" b="0" i="0" u="none" baseline="0" dirty="0">
              <a:effectLst/>
              <a:ea typeface="Aptos" panose="020B0004020202020204" pitchFamily="34" charset="0"/>
              <a:cs typeface="Times New Roman" panose="02020603050405020304" pitchFamily="18" charset="0"/>
            </a:rPr>
            <a:t> 1993</a:t>
          </a:r>
          <a:r>
            <a:rPr lang="pl-PL" dirty="0"/>
            <a:t> </a:t>
          </a:r>
        </a:p>
      </dgm:t>
    </dgm:pt>
    <dgm:pt modelId="{24499B96-FE87-4240-9A38-8A2F1F7CF77F}" type="parTrans" cxnId="{3053C3C7-5B11-4C9E-870E-0872CAE83192}">
      <dgm:prSet/>
      <dgm:spPr/>
      <dgm:t>
        <a:bodyPr/>
        <a:lstStyle/>
        <a:p>
          <a:endParaRPr lang="pl-PL"/>
        </a:p>
      </dgm:t>
    </dgm:pt>
    <dgm:pt modelId="{399D33C0-3FFD-46E6-A9F2-E71C9804870A}" type="sibTrans" cxnId="{3053C3C7-5B11-4C9E-870E-0872CAE83192}">
      <dgm:prSet/>
      <dgm:spPr/>
      <dgm:t>
        <a:bodyPr/>
        <a:lstStyle/>
        <a:p>
          <a:endParaRPr lang="pl-PL"/>
        </a:p>
      </dgm:t>
    </dgm:pt>
    <dgm:pt modelId="{4B34E98E-84E4-4162-81B5-9E3F852C3139}" type="pres">
      <dgm:prSet presAssocID="{710714C2-BFAE-4E3A-B308-EFCA86ED229A}" presName="diagram" presStyleCnt="0">
        <dgm:presLayoutVars>
          <dgm:dir/>
          <dgm:resizeHandles val="exact"/>
        </dgm:presLayoutVars>
      </dgm:prSet>
      <dgm:spPr/>
    </dgm:pt>
    <dgm:pt modelId="{BDC76C88-641D-40C0-90D6-97B45242578D}" type="pres">
      <dgm:prSet presAssocID="{C935C7A6-450D-4EE4-8AA9-6EE240409971}" presName="node" presStyleLbl="node1" presStyleIdx="0" presStyleCnt="9">
        <dgm:presLayoutVars>
          <dgm:bulletEnabled val="1"/>
        </dgm:presLayoutVars>
      </dgm:prSet>
      <dgm:spPr/>
    </dgm:pt>
    <dgm:pt modelId="{E56E2134-A058-430A-9489-553E6317754E}" type="pres">
      <dgm:prSet presAssocID="{399D33C0-3FFD-46E6-A9F2-E71C9804870A}" presName="sibTrans" presStyleCnt="0"/>
      <dgm:spPr/>
    </dgm:pt>
    <dgm:pt modelId="{72F692FF-8DA4-4552-8289-AC5E1C3AA451}" type="pres">
      <dgm:prSet presAssocID="{6D07D0FD-D4E5-48BA-9DE3-97D76FDA46AA}" presName="node" presStyleLbl="node1" presStyleIdx="1" presStyleCnt="9">
        <dgm:presLayoutVars>
          <dgm:bulletEnabled val="1"/>
        </dgm:presLayoutVars>
      </dgm:prSet>
      <dgm:spPr/>
    </dgm:pt>
    <dgm:pt modelId="{2E0CFA64-6DB5-4559-AEBC-0A97D05D3898}" type="pres">
      <dgm:prSet presAssocID="{FC7C7E8B-9677-4DD2-B948-B9E41E425163}" presName="sibTrans" presStyleCnt="0"/>
      <dgm:spPr/>
    </dgm:pt>
    <dgm:pt modelId="{E778157E-7F9E-4865-B73B-18784FCB5670}" type="pres">
      <dgm:prSet presAssocID="{CB480797-DCC5-4465-BDD3-6EE5FE41F37B}" presName="node" presStyleLbl="node1" presStyleIdx="2" presStyleCnt="9">
        <dgm:presLayoutVars>
          <dgm:bulletEnabled val="1"/>
        </dgm:presLayoutVars>
      </dgm:prSet>
      <dgm:spPr/>
    </dgm:pt>
    <dgm:pt modelId="{6CB31AF4-6291-4D2A-9145-A87725667B68}" type="pres">
      <dgm:prSet presAssocID="{F1C5802B-6954-4E25-BD5C-AF059F04E84F}" presName="sibTrans" presStyleCnt="0"/>
      <dgm:spPr/>
    </dgm:pt>
    <dgm:pt modelId="{8B5F1155-4337-4BFF-927C-8E9572793A49}" type="pres">
      <dgm:prSet presAssocID="{FAB142D6-FF5A-4DEC-BCF7-499B53DA6B7A}" presName="node" presStyleLbl="node1" presStyleIdx="3" presStyleCnt="9">
        <dgm:presLayoutVars>
          <dgm:bulletEnabled val="1"/>
        </dgm:presLayoutVars>
      </dgm:prSet>
      <dgm:spPr/>
    </dgm:pt>
    <dgm:pt modelId="{8C025197-67D9-41E2-99A0-971F73D8526E}" type="pres">
      <dgm:prSet presAssocID="{930079C4-C68D-404F-94CE-559231542B54}" presName="sibTrans" presStyleCnt="0"/>
      <dgm:spPr/>
    </dgm:pt>
    <dgm:pt modelId="{512749BD-79F9-48C2-8478-B72416EC521F}" type="pres">
      <dgm:prSet presAssocID="{A4509113-9246-4918-8D29-BD2AFD0B140A}" presName="node" presStyleLbl="node1" presStyleIdx="4" presStyleCnt="9">
        <dgm:presLayoutVars>
          <dgm:bulletEnabled val="1"/>
        </dgm:presLayoutVars>
      </dgm:prSet>
      <dgm:spPr/>
    </dgm:pt>
    <dgm:pt modelId="{97FDF07A-61F8-41F1-BB96-88D112671211}" type="pres">
      <dgm:prSet presAssocID="{BBC956C0-59B7-4835-A6A3-7499E44F0105}" presName="sibTrans" presStyleCnt="0"/>
      <dgm:spPr/>
    </dgm:pt>
    <dgm:pt modelId="{B93A876B-1C9C-41FE-A05B-0CA652836875}" type="pres">
      <dgm:prSet presAssocID="{3F7E55C8-8D4E-44DE-A2BB-399AFF0BFFB2}" presName="node" presStyleLbl="node1" presStyleIdx="5" presStyleCnt="9">
        <dgm:presLayoutVars>
          <dgm:bulletEnabled val="1"/>
        </dgm:presLayoutVars>
      </dgm:prSet>
      <dgm:spPr/>
    </dgm:pt>
    <dgm:pt modelId="{EE543706-B4C5-46E3-869B-E564A153C8BE}" type="pres">
      <dgm:prSet presAssocID="{A27BCDC0-25E4-48B3-8F0F-9DB0E4DB83BB}" presName="sibTrans" presStyleCnt="0"/>
      <dgm:spPr/>
    </dgm:pt>
    <dgm:pt modelId="{A3842C12-1AEF-4F3B-9135-86FEBD04F880}" type="pres">
      <dgm:prSet presAssocID="{537814B6-437A-45AC-AD2A-3CD29087547B}" presName="node" presStyleLbl="node1" presStyleIdx="6" presStyleCnt="9">
        <dgm:presLayoutVars>
          <dgm:bulletEnabled val="1"/>
        </dgm:presLayoutVars>
      </dgm:prSet>
      <dgm:spPr/>
    </dgm:pt>
    <dgm:pt modelId="{C265CE16-422A-4D6E-B0A6-BF36904C467F}" type="pres">
      <dgm:prSet presAssocID="{76622651-B04E-4DBA-80AB-B69E2606EF10}" presName="sibTrans" presStyleCnt="0"/>
      <dgm:spPr/>
    </dgm:pt>
    <dgm:pt modelId="{CC69F1B3-E155-4BBB-A5FC-C593E4F5B624}" type="pres">
      <dgm:prSet presAssocID="{6DDFCE61-47E8-405B-B913-FC0BD1954DBA}" presName="node" presStyleLbl="node1" presStyleIdx="7" presStyleCnt="9">
        <dgm:presLayoutVars>
          <dgm:bulletEnabled val="1"/>
        </dgm:presLayoutVars>
      </dgm:prSet>
      <dgm:spPr/>
    </dgm:pt>
    <dgm:pt modelId="{4A80B15D-7290-4FFD-B060-28B3C3BD6140}" type="pres">
      <dgm:prSet presAssocID="{BFDD6C4C-48F7-4631-8502-D5F3087A543A}" presName="sibTrans" presStyleCnt="0"/>
      <dgm:spPr/>
    </dgm:pt>
    <dgm:pt modelId="{29B56C03-2F5B-4EB6-B584-ABB3F7671E0F}" type="pres">
      <dgm:prSet presAssocID="{AF639950-9F98-46DF-9384-F8B4D79FF42C}" presName="node" presStyleLbl="node1" presStyleIdx="8" presStyleCnt="9">
        <dgm:presLayoutVars>
          <dgm:bulletEnabled val="1"/>
        </dgm:presLayoutVars>
      </dgm:prSet>
      <dgm:spPr/>
    </dgm:pt>
  </dgm:ptLst>
  <dgm:cxnLst>
    <dgm:cxn modelId="{D8806D03-E8C4-41B5-8416-198D988E0DBE}" type="presOf" srcId="{3F7E55C8-8D4E-44DE-A2BB-399AFF0BFFB2}" destId="{B93A876B-1C9C-41FE-A05B-0CA652836875}" srcOrd="0" destOrd="0" presId="urn:microsoft.com/office/officeart/2005/8/layout/default"/>
    <dgm:cxn modelId="{F0B06412-C159-4DCE-9C6A-6C8D74A0A15D}" srcId="{710714C2-BFAE-4E3A-B308-EFCA86ED229A}" destId="{6DDFCE61-47E8-405B-B913-FC0BD1954DBA}" srcOrd="7" destOrd="0" parTransId="{63ABBBA2-5C24-41C3-AF91-63B5147A8844}" sibTransId="{BFDD6C4C-48F7-4631-8502-D5F3087A543A}"/>
    <dgm:cxn modelId="{169F6C14-F24B-4C0A-99E9-C9EE8B94074B}" srcId="{710714C2-BFAE-4E3A-B308-EFCA86ED229A}" destId="{AF639950-9F98-46DF-9384-F8B4D79FF42C}" srcOrd="8" destOrd="0" parTransId="{F45274EA-3FE8-4AB0-B8E6-9A88E39177C5}" sibTransId="{6CB1CA53-DAE5-40E9-B704-E43E0C71E3C7}"/>
    <dgm:cxn modelId="{4A1FB434-2A62-4AA0-854D-D35A5AB1F5CC}" srcId="{710714C2-BFAE-4E3A-B308-EFCA86ED229A}" destId="{3F7E55C8-8D4E-44DE-A2BB-399AFF0BFFB2}" srcOrd="5" destOrd="0" parTransId="{CDD4B6B2-27A0-4679-B3ED-202401323C2B}" sibTransId="{A27BCDC0-25E4-48B3-8F0F-9DB0E4DB83BB}"/>
    <dgm:cxn modelId="{4FF8EA3F-231F-45D3-89A1-EDFF568514BE}" type="presOf" srcId="{537814B6-437A-45AC-AD2A-3CD29087547B}" destId="{A3842C12-1AEF-4F3B-9135-86FEBD04F880}" srcOrd="0" destOrd="0" presId="urn:microsoft.com/office/officeart/2005/8/layout/default"/>
    <dgm:cxn modelId="{91483B62-300E-418B-99D9-628BB44895AC}" type="presOf" srcId="{AF639950-9F98-46DF-9384-F8B4D79FF42C}" destId="{29B56C03-2F5B-4EB6-B584-ABB3F7671E0F}" srcOrd="0" destOrd="0" presId="urn:microsoft.com/office/officeart/2005/8/layout/default"/>
    <dgm:cxn modelId="{62884662-3396-44C2-8F65-D8E3920636DE}" type="presOf" srcId="{C935C7A6-450D-4EE4-8AA9-6EE240409971}" destId="{BDC76C88-641D-40C0-90D6-97B45242578D}" srcOrd="0" destOrd="0" presId="urn:microsoft.com/office/officeart/2005/8/layout/default"/>
    <dgm:cxn modelId="{024D304D-F4E8-4526-B633-FEEE247DAA56}" srcId="{710714C2-BFAE-4E3A-B308-EFCA86ED229A}" destId="{537814B6-437A-45AC-AD2A-3CD29087547B}" srcOrd="6" destOrd="0" parTransId="{45C92A56-98CD-4B7C-93D5-9C14C4830A94}" sibTransId="{76622651-B04E-4DBA-80AB-B69E2606EF10}"/>
    <dgm:cxn modelId="{FAB61F76-CF57-451E-838D-E0B188B687C3}" srcId="{710714C2-BFAE-4E3A-B308-EFCA86ED229A}" destId="{FAB142D6-FF5A-4DEC-BCF7-499B53DA6B7A}" srcOrd="3" destOrd="0" parTransId="{C7C74766-9EC0-4CAE-AB3D-9AE5B7B3504D}" sibTransId="{930079C4-C68D-404F-94CE-559231542B54}"/>
    <dgm:cxn modelId="{2FD87B59-6746-45A0-862B-32244F3FA7B9}" type="presOf" srcId="{FAB142D6-FF5A-4DEC-BCF7-499B53DA6B7A}" destId="{8B5F1155-4337-4BFF-927C-8E9572793A49}" srcOrd="0" destOrd="0" presId="urn:microsoft.com/office/officeart/2005/8/layout/default"/>
    <dgm:cxn modelId="{D8423D7A-C14D-4447-A2A0-1E7A4ECB04C9}" srcId="{710714C2-BFAE-4E3A-B308-EFCA86ED229A}" destId="{6D07D0FD-D4E5-48BA-9DE3-97D76FDA46AA}" srcOrd="1" destOrd="0" parTransId="{FF3C193B-99AE-44C0-A744-31AAFECFCBAB}" sibTransId="{FC7C7E8B-9677-4DD2-B948-B9E41E425163}"/>
    <dgm:cxn modelId="{2E654C97-6A07-4518-AEC6-8E55E38C7DA1}" type="presOf" srcId="{6D07D0FD-D4E5-48BA-9DE3-97D76FDA46AA}" destId="{72F692FF-8DA4-4552-8289-AC5E1C3AA451}" srcOrd="0" destOrd="0" presId="urn:microsoft.com/office/officeart/2005/8/layout/default"/>
    <dgm:cxn modelId="{AAA4EDA1-B680-48B7-B016-DE59197C45FA}" type="presOf" srcId="{710714C2-BFAE-4E3A-B308-EFCA86ED229A}" destId="{4B34E98E-84E4-4162-81B5-9E3F852C3139}" srcOrd="0" destOrd="0" presId="urn:microsoft.com/office/officeart/2005/8/layout/default"/>
    <dgm:cxn modelId="{2DB08AB2-ED4C-4365-8041-07605A95B6DC}" type="presOf" srcId="{6DDFCE61-47E8-405B-B913-FC0BD1954DBA}" destId="{CC69F1B3-E155-4BBB-A5FC-C593E4F5B624}" srcOrd="0" destOrd="0" presId="urn:microsoft.com/office/officeart/2005/8/layout/default"/>
    <dgm:cxn modelId="{75D2E4B5-AEBA-494D-B20D-00F1D3563AB4}" srcId="{710714C2-BFAE-4E3A-B308-EFCA86ED229A}" destId="{CB480797-DCC5-4465-BDD3-6EE5FE41F37B}" srcOrd="2" destOrd="0" parTransId="{589C9E51-FFA1-4AD7-8CC4-45AE53C8585D}" sibTransId="{F1C5802B-6954-4E25-BD5C-AF059F04E84F}"/>
    <dgm:cxn modelId="{3053C3C7-5B11-4C9E-870E-0872CAE83192}" srcId="{710714C2-BFAE-4E3A-B308-EFCA86ED229A}" destId="{C935C7A6-450D-4EE4-8AA9-6EE240409971}" srcOrd="0" destOrd="0" parTransId="{24499B96-FE87-4240-9A38-8A2F1F7CF77F}" sibTransId="{399D33C0-3FFD-46E6-A9F2-E71C9804870A}"/>
    <dgm:cxn modelId="{570B25EE-11E1-4A87-B36B-A056530AB16C}" srcId="{710714C2-BFAE-4E3A-B308-EFCA86ED229A}" destId="{A4509113-9246-4918-8D29-BD2AFD0B140A}" srcOrd="4" destOrd="0" parTransId="{E020571B-71A6-4B87-8E0B-2A524A9BF820}" sibTransId="{BBC956C0-59B7-4835-A6A3-7499E44F0105}"/>
    <dgm:cxn modelId="{C85063F5-8F38-4709-B4EE-41D78B9FE70A}" type="presOf" srcId="{A4509113-9246-4918-8D29-BD2AFD0B140A}" destId="{512749BD-79F9-48C2-8478-B72416EC521F}" srcOrd="0" destOrd="0" presId="urn:microsoft.com/office/officeart/2005/8/layout/default"/>
    <dgm:cxn modelId="{C3B086FC-7722-481C-9A97-5037C3680DC6}" type="presOf" srcId="{CB480797-DCC5-4465-BDD3-6EE5FE41F37B}" destId="{E778157E-7F9E-4865-B73B-18784FCB5670}" srcOrd="0" destOrd="0" presId="urn:microsoft.com/office/officeart/2005/8/layout/default"/>
    <dgm:cxn modelId="{DEFEDA9E-640D-4D86-9570-647948902D45}" type="presParOf" srcId="{4B34E98E-84E4-4162-81B5-9E3F852C3139}" destId="{BDC76C88-641D-40C0-90D6-97B45242578D}" srcOrd="0" destOrd="0" presId="urn:microsoft.com/office/officeart/2005/8/layout/default"/>
    <dgm:cxn modelId="{6B733F3B-3E55-4F1D-AD59-558A496E29B9}" type="presParOf" srcId="{4B34E98E-84E4-4162-81B5-9E3F852C3139}" destId="{E56E2134-A058-430A-9489-553E6317754E}" srcOrd="1" destOrd="0" presId="urn:microsoft.com/office/officeart/2005/8/layout/default"/>
    <dgm:cxn modelId="{0AFA7AB0-52DA-4F30-9495-467A172569EA}" type="presParOf" srcId="{4B34E98E-84E4-4162-81B5-9E3F852C3139}" destId="{72F692FF-8DA4-4552-8289-AC5E1C3AA451}" srcOrd="2" destOrd="0" presId="urn:microsoft.com/office/officeart/2005/8/layout/default"/>
    <dgm:cxn modelId="{C13FE79A-E57A-47F0-9500-BB0C350567CD}" type="presParOf" srcId="{4B34E98E-84E4-4162-81B5-9E3F852C3139}" destId="{2E0CFA64-6DB5-4559-AEBC-0A97D05D3898}" srcOrd="3" destOrd="0" presId="urn:microsoft.com/office/officeart/2005/8/layout/default"/>
    <dgm:cxn modelId="{71750B0C-490F-44D0-AA92-02665D52A82D}" type="presParOf" srcId="{4B34E98E-84E4-4162-81B5-9E3F852C3139}" destId="{E778157E-7F9E-4865-B73B-18784FCB5670}" srcOrd="4" destOrd="0" presId="urn:microsoft.com/office/officeart/2005/8/layout/default"/>
    <dgm:cxn modelId="{6634C238-8BF7-4CBC-87F7-C6F5695B63C9}" type="presParOf" srcId="{4B34E98E-84E4-4162-81B5-9E3F852C3139}" destId="{6CB31AF4-6291-4D2A-9145-A87725667B68}" srcOrd="5" destOrd="0" presId="urn:microsoft.com/office/officeart/2005/8/layout/default"/>
    <dgm:cxn modelId="{B689F96B-D752-493F-8423-F91B76601186}" type="presParOf" srcId="{4B34E98E-84E4-4162-81B5-9E3F852C3139}" destId="{8B5F1155-4337-4BFF-927C-8E9572793A49}" srcOrd="6" destOrd="0" presId="urn:microsoft.com/office/officeart/2005/8/layout/default"/>
    <dgm:cxn modelId="{84DD0DD9-9349-4BA6-937E-9A2C741F6942}" type="presParOf" srcId="{4B34E98E-84E4-4162-81B5-9E3F852C3139}" destId="{8C025197-67D9-41E2-99A0-971F73D8526E}" srcOrd="7" destOrd="0" presId="urn:microsoft.com/office/officeart/2005/8/layout/default"/>
    <dgm:cxn modelId="{DA6ED8E2-CEF2-4BA0-B19C-212AA82EFCDC}" type="presParOf" srcId="{4B34E98E-84E4-4162-81B5-9E3F852C3139}" destId="{512749BD-79F9-48C2-8478-B72416EC521F}" srcOrd="8" destOrd="0" presId="urn:microsoft.com/office/officeart/2005/8/layout/default"/>
    <dgm:cxn modelId="{A4F26316-06CE-4820-A821-71C615BA49C5}" type="presParOf" srcId="{4B34E98E-84E4-4162-81B5-9E3F852C3139}" destId="{97FDF07A-61F8-41F1-BB96-88D112671211}" srcOrd="9" destOrd="0" presId="urn:microsoft.com/office/officeart/2005/8/layout/default"/>
    <dgm:cxn modelId="{70B471CF-8590-494B-8B30-AAC3EEBBBA74}" type="presParOf" srcId="{4B34E98E-84E4-4162-81B5-9E3F852C3139}" destId="{B93A876B-1C9C-41FE-A05B-0CA652836875}" srcOrd="10" destOrd="0" presId="urn:microsoft.com/office/officeart/2005/8/layout/default"/>
    <dgm:cxn modelId="{47DCFC32-9CDD-43BC-A5D1-FE40CB8A36D1}" type="presParOf" srcId="{4B34E98E-84E4-4162-81B5-9E3F852C3139}" destId="{EE543706-B4C5-46E3-869B-E564A153C8BE}" srcOrd="11" destOrd="0" presId="urn:microsoft.com/office/officeart/2005/8/layout/default"/>
    <dgm:cxn modelId="{829E98E5-1858-4CD2-BBB8-53D55272C0E8}" type="presParOf" srcId="{4B34E98E-84E4-4162-81B5-9E3F852C3139}" destId="{A3842C12-1AEF-4F3B-9135-86FEBD04F880}" srcOrd="12" destOrd="0" presId="urn:microsoft.com/office/officeart/2005/8/layout/default"/>
    <dgm:cxn modelId="{C5C38AAC-E76A-4957-B3E1-D09CA0837B1D}" type="presParOf" srcId="{4B34E98E-84E4-4162-81B5-9E3F852C3139}" destId="{C265CE16-422A-4D6E-B0A6-BF36904C467F}" srcOrd="13" destOrd="0" presId="urn:microsoft.com/office/officeart/2005/8/layout/default"/>
    <dgm:cxn modelId="{E0033E73-9502-405D-BFB4-130895EC18C8}" type="presParOf" srcId="{4B34E98E-84E4-4162-81B5-9E3F852C3139}" destId="{CC69F1B3-E155-4BBB-A5FC-C593E4F5B624}" srcOrd="14" destOrd="0" presId="urn:microsoft.com/office/officeart/2005/8/layout/default"/>
    <dgm:cxn modelId="{3FB18DD3-1A85-4101-A53B-318D30288EA8}" type="presParOf" srcId="{4B34E98E-84E4-4162-81B5-9E3F852C3139}" destId="{4A80B15D-7290-4FFD-B060-28B3C3BD6140}" srcOrd="15" destOrd="0" presId="urn:microsoft.com/office/officeart/2005/8/layout/default"/>
    <dgm:cxn modelId="{EAC40207-B1E2-413D-9543-67DE0DCD0C92}" type="presParOf" srcId="{4B34E98E-84E4-4162-81B5-9E3F852C3139}" destId="{29B56C03-2F5B-4EB6-B584-ABB3F7671E0F}"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76C88-641D-40C0-90D6-97B45242578D}">
      <dsp:nvSpPr>
        <dsp:cNvPr id="0" name=""/>
        <dsp:cNvSpPr/>
      </dsp:nvSpPr>
      <dsp:spPr>
        <a:xfrm>
          <a:off x="0" y="174884"/>
          <a:ext cx="2346504" cy="14079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pl-PL" sz="3400" kern="1200" dirty="0" err="1"/>
            <a:t>Kyrgyzstan</a:t>
          </a:r>
          <a:r>
            <a:rPr lang="en" sz="3400" b="0" i="0" u="none" kern="1200" baseline="0" dirty="0">
              <a:effectLst/>
              <a:ea typeface="Aptos" panose="020B0004020202020204" pitchFamily="34" charset="0"/>
              <a:cs typeface="Times New Roman" panose="02020603050405020304" pitchFamily="18" charset="0"/>
            </a:rPr>
            <a:t> 1993</a:t>
          </a:r>
          <a:r>
            <a:rPr lang="pl-PL" sz="3400" kern="1200" dirty="0"/>
            <a:t> </a:t>
          </a:r>
        </a:p>
      </dsp:txBody>
      <dsp:txXfrm>
        <a:off x="0" y="174884"/>
        <a:ext cx="2346504" cy="1407902"/>
      </dsp:txXfrm>
    </dsp:sp>
    <dsp:sp modelId="{72F692FF-8DA4-4552-8289-AC5E1C3AA451}">
      <dsp:nvSpPr>
        <dsp:cNvPr id="0" name=""/>
        <dsp:cNvSpPr/>
      </dsp:nvSpPr>
      <dsp:spPr>
        <a:xfrm>
          <a:off x="2581155" y="174884"/>
          <a:ext cx="2346504" cy="14079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pl-PL" sz="3400" kern="1200" dirty="0" err="1"/>
            <a:t>Ukraine</a:t>
          </a:r>
          <a:r>
            <a:rPr lang="pl-PL" sz="3400" kern="1200" dirty="0"/>
            <a:t> 1994</a:t>
          </a:r>
        </a:p>
      </dsp:txBody>
      <dsp:txXfrm>
        <a:off x="2581155" y="174884"/>
        <a:ext cx="2346504" cy="1407902"/>
      </dsp:txXfrm>
    </dsp:sp>
    <dsp:sp modelId="{E778157E-7F9E-4865-B73B-18784FCB5670}">
      <dsp:nvSpPr>
        <dsp:cNvPr id="0" name=""/>
        <dsp:cNvSpPr/>
      </dsp:nvSpPr>
      <dsp:spPr>
        <a:xfrm>
          <a:off x="5162310" y="174884"/>
          <a:ext cx="2346504" cy="14079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pl-PL" sz="3400" kern="1200" dirty="0"/>
            <a:t>Russia  1994</a:t>
          </a:r>
        </a:p>
      </dsp:txBody>
      <dsp:txXfrm>
        <a:off x="5162310" y="174884"/>
        <a:ext cx="2346504" cy="1407902"/>
      </dsp:txXfrm>
    </dsp:sp>
    <dsp:sp modelId="{8B5F1155-4337-4BFF-927C-8E9572793A49}">
      <dsp:nvSpPr>
        <dsp:cNvPr id="0" name=""/>
        <dsp:cNvSpPr/>
      </dsp:nvSpPr>
      <dsp:spPr>
        <a:xfrm>
          <a:off x="0" y="1817438"/>
          <a:ext cx="2346504" cy="14079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 sz="3400" b="0" i="0" u="none" kern="1200" baseline="0" dirty="0">
              <a:effectLst/>
              <a:ea typeface="Aptos" panose="020B0004020202020204" pitchFamily="34" charset="0"/>
              <a:cs typeface="Times New Roman" panose="02020603050405020304" pitchFamily="18" charset="0"/>
            </a:rPr>
            <a:t>Uzbekistan 1995</a:t>
          </a:r>
          <a:endParaRPr lang="pl-PL" sz="3400" kern="1200" dirty="0"/>
        </a:p>
      </dsp:txBody>
      <dsp:txXfrm>
        <a:off x="0" y="1817438"/>
        <a:ext cx="2346504" cy="1407902"/>
      </dsp:txXfrm>
    </dsp:sp>
    <dsp:sp modelId="{512749BD-79F9-48C2-8478-B72416EC521F}">
      <dsp:nvSpPr>
        <dsp:cNvPr id="0" name=""/>
        <dsp:cNvSpPr/>
      </dsp:nvSpPr>
      <dsp:spPr>
        <a:xfrm>
          <a:off x="2581155" y="1817438"/>
          <a:ext cx="2346504" cy="14079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 sz="3400" b="0" i="0" u="none" kern="1200" baseline="0" dirty="0">
              <a:effectLst/>
              <a:ea typeface="Aptos" panose="020B0004020202020204" pitchFamily="34" charset="0"/>
              <a:cs typeface="Times New Roman" panose="02020603050405020304" pitchFamily="18" charset="0"/>
            </a:rPr>
            <a:t>Belarus </a:t>
          </a:r>
          <a:r>
            <a:rPr lang="pl-PL" sz="3400" b="0" i="0" u="none" kern="1200" baseline="0" dirty="0">
              <a:effectLst/>
              <a:ea typeface="Aptos" panose="020B0004020202020204" pitchFamily="34" charset="0"/>
              <a:cs typeface="Times New Roman" panose="02020603050405020304" pitchFamily="18" charset="0"/>
            </a:rPr>
            <a:t> </a:t>
          </a:r>
          <a:r>
            <a:rPr lang="en" sz="3400" b="0" i="0" u="none" kern="1200" baseline="0" dirty="0">
              <a:effectLst/>
              <a:ea typeface="Aptos" panose="020B0004020202020204" pitchFamily="34" charset="0"/>
              <a:cs typeface="Times New Roman" panose="02020603050405020304" pitchFamily="18" charset="0"/>
            </a:rPr>
            <a:t>1997</a:t>
          </a:r>
          <a:endParaRPr lang="pl-PL" sz="3400" kern="1200" dirty="0"/>
        </a:p>
      </dsp:txBody>
      <dsp:txXfrm>
        <a:off x="2581155" y="1817438"/>
        <a:ext cx="2346504" cy="1407902"/>
      </dsp:txXfrm>
    </dsp:sp>
    <dsp:sp modelId="{B93A876B-1C9C-41FE-A05B-0CA652836875}">
      <dsp:nvSpPr>
        <dsp:cNvPr id="0" name=""/>
        <dsp:cNvSpPr/>
      </dsp:nvSpPr>
      <dsp:spPr>
        <a:xfrm>
          <a:off x="5162310" y="1817438"/>
          <a:ext cx="2346504" cy="14079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 sz="3400" b="0" i="0" u="none" kern="1200" baseline="0" dirty="0">
              <a:effectLst/>
              <a:ea typeface="Aptos" panose="020B0004020202020204" pitchFamily="34" charset="0"/>
              <a:cs typeface="Times New Roman" panose="02020603050405020304" pitchFamily="18" charset="0"/>
            </a:rPr>
            <a:t>Germany 2003</a:t>
          </a:r>
          <a:endParaRPr lang="pl-PL" sz="3400" kern="1200" dirty="0"/>
        </a:p>
      </dsp:txBody>
      <dsp:txXfrm>
        <a:off x="5162310" y="1817438"/>
        <a:ext cx="2346504" cy="1407902"/>
      </dsp:txXfrm>
    </dsp:sp>
    <dsp:sp modelId="{A3842C12-1AEF-4F3B-9135-86FEBD04F880}">
      <dsp:nvSpPr>
        <dsp:cNvPr id="0" name=""/>
        <dsp:cNvSpPr/>
      </dsp:nvSpPr>
      <dsp:spPr>
        <a:xfrm>
          <a:off x="0" y="3459991"/>
          <a:ext cx="2346504" cy="14079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 sz="3400" b="0" i="0" u="none" kern="1200" baseline="0" dirty="0">
              <a:effectLst/>
              <a:ea typeface="Aptos" panose="020B0004020202020204" pitchFamily="34" charset="0"/>
              <a:cs typeface="Times New Roman" panose="02020603050405020304" pitchFamily="18" charset="0"/>
            </a:rPr>
            <a:t>Italy</a:t>
          </a:r>
          <a:endParaRPr lang="pl-PL" sz="3400" b="0" i="0" u="none" kern="1200" baseline="0" dirty="0">
            <a:effectLst/>
            <a:ea typeface="Aptos" panose="020B0004020202020204" pitchFamily="34" charset="0"/>
            <a:cs typeface="Times New Roman" panose="02020603050405020304" pitchFamily="18" charset="0"/>
          </a:endParaRPr>
        </a:p>
        <a:p>
          <a:pPr marL="0" lvl="0" indent="0" algn="ctr" defTabSz="1511300">
            <a:lnSpc>
              <a:spcPct val="90000"/>
            </a:lnSpc>
            <a:spcBef>
              <a:spcPct val="0"/>
            </a:spcBef>
            <a:spcAft>
              <a:spcPct val="35000"/>
            </a:spcAft>
            <a:buNone/>
          </a:pPr>
          <a:r>
            <a:rPr lang="en" sz="3400" b="0" i="0" u="none" kern="1200" baseline="0" dirty="0">
              <a:effectLst/>
              <a:ea typeface="Aptos" panose="020B0004020202020204" pitchFamily="34" charset="0"/>
              <a:cs typeface="Times New Roman" panose="02020603050405020304" pitchFamily="18" charset="0"/>
            </a:rPr>
            <a:t> 2012</a:t>
          </a:r>
          <a:endParaRPr lang="pl-PL" sz="3400" kern="1200" dirty="0"/>
        </a:p>
      </dsp:txBody>
      <dsp:txXfrm>
        <a:off x="0" y="3459991"/>
        <a:ext cx="2346504" cy="1407902"/>
      </dsp:txXfrm>
    </dsp:sp>
    <dsp:sp modelId="{CC69F1B3-E155-4BBB-A5FC-C593E4F5B624}">
      <dsp:nvSpPr>
        <dsp:cNvPr id="0" name=""/>
        <dsp:cNvSpPr/>
      </dsp:nvSpPr>
      <dsp:spPr>
        <a:xfrm>
          <a:off x="2581155" y="3459991"/>
          <a:ext cx="2346504" cy="14079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 sz="3400" b="0" i="0" u="none" kern="1200" baseline="0" dirty="0">
              <a:effectLst/>
              <a:ea typeface="Aptos" panose="020B0004020202020204" pitchFamily="34" charset="0"/>
              <a:cs typeface="Times New Roman" panose="02020603050405020304" pitchFamily="18" charset="0"/>
            </a:rPr>
            <a:t>Hungary</a:t>
          </a:r>
          <a:r>
            <a:rPr lang="pl-PL" sz="3400" b="0" i="0" u="none" kern="1200" baseline="0" dirty="0">
              <a:effectLst/>
              <a:ea typeface="Aptos" panose="020B0004020202020204" pitchFamily="34" charset="0"/>
              <a:cs typeface="Times New Roman" panose="02020603050405020304" pitchFamily="18" charset="0"/>
            </a:rPr>
            <a:t> </a:t>
          </a:r>
          <a:r>
            <a:rPr lang="en" sz="3400" b="0" i="0" u="none" kern="1200" baseline="0" dirty="0">
              <a:effectLst/>
              <a:ea typeface="Aptos" panose="020B0004020202020204" pitchFamily="34" charset="0"/>
              <a:cs typeface="Times New Roman" panose="02020603050405020304" pitchFamily="18" charset="0"/>
            </a:rPr>
            <a:t>2014</a:t>
          </a:r>
          <a:endParaRPr lang="pl-PL" sz="3400" kern="1200" dirty="0"/>
        </a:p>
      </dsp:txBody>
      <dsp:txXfrm>
        <a:off x="2581155" y="3459991"/>
        <a:ext cx="2346504" cy="1407902"/>
      </dsp:txXfrm>
    </dsp:sp>
    <dsp:sp modelId="{29B56C03-2F5B-4EB6-B584-ABB3F7671E0F}">
      <dsp:nvSpPr>
        <dsp:cNvPr id="0" name=""/>
        <dsp:cNvSpPr/>
      </dsp:nvSpPr>
      <dsp:spPr>
        <a:xfrm>
          <a:off x="5162310" y="3459991"/>
          <a:ext cx="2346504" cy="14079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 sz="3400" b="0" i="0" u="none" kern="1200" baseline="0" dirty="0">
              <a:effectLst/>
              <a:ea typeface="Aptos" panose="020B0004020202020204" pitchFamily="34" charset="0"/>
              <a:cs typeface="Times New Roman" panose="02020603050405020304" pitchFamily="18" charset="0"/>
            </a:rPr>
            <a:t>Romania  201</a:t>
          </a:r>
          <a:r>
            <a:rPr lang="pl-PL" sz="3400" b="0" i="0" u="none" kern="1200" baseline="0" dirty="0">
              <a:effectLst/>
              <a:ea typeface="Aptos" panose="020B0004020202020204" pitchFamily="34" charset="0"/>
              <a:cs typeface="Times New Roman" panose="02020603050405020304" pitchFamily="18" charset="0"/>
            </a:rPr>
            <a:t>8</a:t>
          </a:r>
          <a:endParaRPr lang="pl-PL" sz="3400" kern="1200" dirty="0"/>
        </a:p>
      </dsp:txBody>
      <dsp:txXfrm>
        <a:off x="5162310" y="3459991"/>
        <a:ext cx="2346504" cy="14079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7FE8E8C5-43ED-9C54-79C2-B3F81C834B9F}"/>
              </a:ext>
            </a:extLst>
          </p:cNvPr>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406DD2C3-A66E-1F72-584C-394C66A7A34F}"/>
              </a:ext>
            </a:extLst>
          </p:cNvPr>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DA20C40F-CB3C-4C16-9F88-47F40C8BFD3A}" type="datetimeFigureOut">
              <a:rPr lang="pl-PL" smtClean="0"/>
              <a:t>16.09.2025</a:t>
            </a:fld>
            <a:endParaRPr lang="pl-PL"/>
          </a:p>
        </p:txBody>
      </p:sp>
      <p:sp>
        <p:nvSpPr>
          <p:cNvPr id="4" name="Symbol zastępczy stopki 3">
            <a:extLst>
              <a:ext uri="{FF2B5EF4-FFF2-40B4-BE49-F238E27FC236}">
                <a16:creationId xmlns:a16="http://schemas.microsoft.com/office/drawing/2014/main" id="{E0EBAC95-0507-AC6A-F7DB-FD00D3971B21}"/>
              </a:ext>
            </a:extLst>
          </p:cNvPr>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9977BBAD-5D35-BC3D-8BEF-E3F1C22AEB93}"/>
              </a:ext>
            </a:extLst>
          </p:cNvPr>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CBC7E058-60E0-48CF-8238-015CD3518B4F}" type="slidenum">
              <a:rPr lang="pl-PL" smtClean="0"/>
              <a:t>‹#›</a:t>
            </a:fld>
            <a:endParaRPr lang="pl-PL"/>
          </a:p>
        </p:txBody>
      </p:sp>
    </p:spTree>
    <p:extLst>
      <p:ext uri="{BB962C8B-B14F-4D97-AF65-F5344CB8AC3E}">
        <p14:creationId xmlns:p14="http://schemas.microsoft.com/office/powerpoint/2010/main" val="4095466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510C09F5-05ED-433D-A29C-9CE0A32E3950}" type="datetimeFigureOut">
              <a:rPr lang="pl-PL" smtClean="0"/>
              <a:t>16.09.2025</a:t>
            </a:fld>
            <a:endParaRPr lang="pl-PL"/>
          </a:p>
        </p:txBody>
      </p:sp>
      <p:sp>
        <p:nvSpPr>
          <p:cNvPr id="4" name="Symbol zastępczy obrazu slajdu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4F8D0A07-93EF-4C1D-98FB-28E06506B734}" type="slidenum">
              <a:rPr lang="pl-PL" smtClean="0"/>
              <a:t>‹#›</a:t>
            </a:fld>
            <a:endParaRPr lang="pl-PL"/>
          </a:p>
        </p:txBody>
      </p:sp>
    </p:spTree>
    <p:extLst>
      <p:ext uri="{BB962C8B-B14F-4D97-AF65-F5344CB8AC3E}">
        <p14:creationId xmlns:p14="http://schemas.microsoft.com/office/powerpoint/2010/main" val="2069120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 dirty="0"/>
          </a:p>
        </p:txBody>
      </p:sp>
      <p:sp>
        <p:nvSpPr>
          <p:cNvPr id="4" name="Symbol zastępczy numeru slajdu 3"/>
          <p:cNvSpPr>
            <a:spLocks noGrp="1"/>
          </p:cNvSpPr>
          <p:nvPr>
            <p:ph type="sldNum" sz="quarter" idx="10"/>
          </p:nvPr>
        </p:nvSpPr>
        <p:spPr/>
        <p:txBody>
          <a:bodyPr/>
          <a:lstStyle/>
          <a:p>
            <a:pPr algn="l" rtl="0"/>
            <a:fld id="{4F8D0A07-93EF-4C1D-98FB-28E06506B734}" type="slidenum">
              <a:rPr/>
              <a:t>1</a:t>
            </a:fld>
            <a:endParaRPr lang="en"/>
          </a:p>
        </p:txBody>
      </p:sp>
    </p:spTree>
    <p:extLst>
      <p:ext uri="{BB962C8B-B14F-4D97-AF65-F5344CB8AC3E}">
        <p14:creationId xmlns:p14="http://schemas.microsoft.com/office/powerpoint/2010/main" val="2882492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F8D0A07-93EF-4C1D-98FB-28E06506B734}" type="slidenum">
              <a:rPr lang="pl-PL" smtClean="0"/>
              <a:t>16</a:t>
            </a:fld>
            <a:endParaRPr lang="pl-PL"/>
          </a:p>
        </p:txBody>
      </p:sp>
    </p:spTree>
    <p:extLst>
      <p:ext uri="{BB962C8B-B14F-4D97-AF65-F5344CB8AC3E}">
        <p14:creationId xmlns:p14="http://schemas.microsoft.com/office/powerpoint/2010/main" val="278624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 dirty="0"/>
          </a:p>
        </p:txBody>
      </p:sp>
      <p:sp>
        <p:nvSpPr>
          <p:cNvPr id="4" name="Symbol zastępczy numeru slajdu 3"/>
          <p:cNvSpPr>
            <a:spLocks noGrp="1"/>
          </p:cNvSpPr>
          <p:nvPr>
            <p:ph type="sldNum" sz="quarter" idx="10"/>
          </p:nvPr>
        </p:nvSpPr>
        <p:spPr/>
        <p:txBody>
          <a:bodyPr/>
          <a:lstStyle/>
          <a:p>
            <a:pPr algn="l" rtl="0"/>
            <a:fld id="{4F8D0A07-93EF-4C1D-98FB-28E06506B734}" type="slidenum">
              <a:rPr/>
              <a:t>23</a:t>
            </a:fld>
            <a:endParaRPr lang="en"/>
          </a:p>
        </p:txBody>
      </p:sp>
    </p:spTree>
    <p:extLst>
      <p:ext uri="{BB962C8B-B14F-4D97-AF65-F5344CB8AC3E}">
        <p14:creationId xmlns:p14="http://schemas.microsoft.com/office/powerpoint/2010/main" val="451804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 dirty="0"/>
          </a:p>
        </p:txBody>
      </p:sp>
      <p:sp>
        <p:nvSpPr>
          <p:cNvPr id="4" name="Symbol zastępczy numeru slajdu 3"/>
          <p:cNvSpPr>
            <a:spLocks noGrp="1"/>
          </p:cNvSpPr>
          <p:nvPr>
            <p:ph type="sldNum" sz="quarter" idx="10"/>
          </p:nvPr>
        </p:nvSpPr>
        <p:spPr/>
        <p:txBody>
          <a:bodyPr/>
          <a:lstStyle/>
          <a:p>
            <a:pPr algn="l" rtl="0"/>
            <a:fld id="{4F8D0A07-93EF-4C1D-98FB-28E06506B734}" type="slidenum">
              <a:rPr/>
              <a:t>26</a:t>
            </a:fld>
            <a:endParaRPr lang="en"/>
          </a:p>
        </p:txBody>
      </p:sp>
    </p:spTree>
    <p:extLst>
      <p:ext uri="{BB962C8B-B14F-4D97-AF65-F5344CB8AC3E}">
        <p14:creationId xmlns:p14="http://schemas.microsoft.com/office/powerpoint/2010/main" val="367936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 dirty="0"/>
          </a:p>
        </p:txBody>
      </p:sp>
      <p:sp>
        <p:nvSpPr>
          <p:cNvPr id="4" name="Symbol zastępczy numeru slajdu 3"/>
          <p:cNvSpPr>
            <a:spLocks noGrp="1"/>
          </p:cNvSpPr>
          <p:nvPr>
            <p:ph type="sldNum" sz="quarter" idx="10"/>
          </p:nvPr>
        </p:nvSpPr>
        <p:spPr/>
        <p:txBody>
          <a:bodyPr/>
          <a:lstStyle/>
          <a:p>
            <a:pPr algn="l" rtl="0"/>
            <a:fld id="{4F8D0A07-93EF-4C1D-98FB-28E06506B734}" type="slidenum">
              <a:rPr/>
              <a:t>2</a:t>
            </a:fld>
            <a:endParaRPr lang="en"/>
          </a:p>
        </p:txBody>
      </p:sp>
    </p:spTree>
    <p:extLst>
      <p:ext uri="{BB962C8B-B14F-4D97-AF65-F5344CB8AC3E}">
        <p14:creationId xmlns:p14="http://schemas.microsoft.com/office/powerpoint/2010/main" val="327742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 dirty="0"/>
          </a:p>
        </p:txBody>
      </p:sp>
      <p:sp>
        <p:nvSpPr>
          <p:cNvPr id="4" name="Symbol zastępczy numeru slajdu 3"/>
          <p:cNvSpPr>
            <a:spLocks noGrp="1"/>
          </p:cNvSpPr>
          <p:nvPr>
            <p:ph type="sldNum" sz="quarter" idx="10"/>
          </p:nvPr>
        </p:nvSpPr>
        <p:spPr/>
        <p:txBody>
          <a:bodyPr/>
          <a:lstStyle/>
          <a:p>
            <a:pPr algn="l" rtl="0"/>
            <a:fld id="{4F8D0A07-93EF-4C1D-98FB-28E06506B734}" type="slidenum">
              <a:rPr/>
              <a:t>4</a:t>
            </a:fld>
            <a:endParaRPr lang="en"/>
          </a:p>
        </p:txBody>
      </p:sp>
    </p:spTree>
    <p:extLst>
      <p:ext uri="{BB962C8B-B14F-4D97-AF65-F5344CB8AC3E}">
        <p14:creationId xmlns:p14="http://schemas.microsoft.com/office/powerpoint/2010/main" val="390438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 dirty="0"/>
          </a:p>
        </p:txBody>
      </p:sp>
      <p:sp>
        <p:nvSpPr>
          <p:cNvPr id="4" name="Symbol zastępczy numeru slajdu 3"/>
          <p:cNvSpPr>
            <a:spLocks noGrp="1"/>
          </p:cNvSpPr>
          <p:nvPr>
            <p:ph type="sldNum" sz="quarter" idx="10"/>
          </p:nvPr>
        </p:nvSpPr>
        <p:spPr/>
        <p:txBody>
          <a:bodyPr/>
          <a:lstStyle/>
          <a:p>
            <a:pPr algn="l" rtl="0"/>
            <a:fld id="{4F8D0A07-93EF-4C1D-98FB-28E06506B734}" type="slidenum">
              <a:rPr/>
              <a:t>5</a:t>
            </a:fld>
            <a:endParaRPr lang="en"/>
          </a:p>
        </p:txBody>
      </p:sp>
    </p:spTree>
    <p:extLst>
      <p:ext uri="{BB962C8B-B14F-4D97-AF65-F5344CB8AC3E}">
        <p14:creationId xmlns:p14="http://schemas.microsoft.com/office/powerpoint/2010/main" val="3091866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 dirty="0"/>
          </a:p>
        </p:txBody>
      </p:sp>
      <p:sp>
        <p:nvSpPr>
          <p:cNvPr id="4" name="Symbol zastępczy numeru slajdu 3"/>
          <p:cNvSpPr>
            <a:spLocks noGrp="1"/>
          </p:cNvSpPr>
          <p:nvPr>
            <p:ph type="sldNum" sz="quarter" idx="10"/>
          </p:nvPr>
        </p:nvSpPr>
        <p:spPr/>
        <p:txBody>
          <a:bodyPr/>
          <a:lstStyle/>
          <a:p>
            <a:pPr algn="l" rtl="0"/>
            <a:fld id="{4F8D0A07-93EF-4C1D-98FB-28E06506B734}" type="slidenum">
              <a:rPr/>
              <a:t>6</a:t>
            </a:fld>
            <a:endParaRPr lang="en"/>
          </a:p>
        </p:txBody>
      </p:sp>
    </p:spTree>
    <p:extLst>
      <p:ext uri="{BB962C8B-B14F-4D97-AF65-F5344CB8AC3E}">
        <p14:creationId xmlns:p14="http://schemas.microsoft.com/office/powerpoint/2010/main" val="4257788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 dirty="0"/>
          </a:p>
        </p:txBody>
      </p:sp>
      <p:sp>
        <p:nvSpPr>
          <p:cNvPr id="4" name="Symbol zastępczy numeru slajdu 3"/>
          <p:cNvSpPr>
            <a:spLocks noGrp="1"/>
          </p:cNvSpPr>
          <p:nvPr>
            <p:ph type="sldNum" sz="quarter" idx="10"/>
          </p:nvPr>
        </p:nvSpPr>
        <p:spPr/>
        <p:txBody>
          <a:bodyPr/>
          <a:lstStyle/>
          <a:p>
            <a:pPr algn="l" rtl="0"/>
            <a:fld id="{4F8D0A07-93EF-4C1D-98FB-28E06506B734}" type="slidenum">
              <a:rPr/>
              <a:t>10</a:t>
            </a:fld>
            <a:endParaRPr lang="en"/>
          </a:p>
        </p:txBody>
      </p:sp>
    </p:spTree>
    <p:extLst>
      <p:ext uri="{BB962C8B-B14F-4D97-AF65-F5344CB8AC3E}">
        <p14:creationId xmlns:p14="http://schemas.microsoft.com/office/powerpoint/2010/main" val="4222683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 dirty="0"/>
          </a:p>
        </p:txBody>
      </p:sp>
      <p:sp>
        <p:nvSpPr>
          <p:cNvPr id="4" name="Symbol zastępczy numeru slajdu 3"/>
          <p:cNvSpPr>
            <a:spLocks noGrp="1"/>
          </p:cNvSpPr>
          <p:nvPr>
            <p:ph type="sldNum" sz="quarter" idx="10"/>
          </p:nvPr>
        </p:nvSpPr>
        <p:spPr/>
        <p:txBody>
          <a:bodyPr/>
          <a:lstStyle/>
          <a:p>
            <a:pPr algn="l" rtl="0"/>
            <a:fld id="{4F8D0A07-93EF-4C1D-98FB-28E06506B734}" type="slidenum">
              <a:rPr/>
              <a:t>13</a:t>
            </a:fld>
            <a:endParaRPr lang="en"/>
          </a:p>
        </p:txBody>
      </p:sp>
    </p:spTree>
    <p:extLst>
      <p:ext uri="{BB962C8B-B14F-4D97-AF65-F5344CB8AC3E}">
        <p14:creationId xmlns:p14="http://schemas.microsoft.com/office/powerpoint/2010/main" val="2957714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 dirty="0"/>
          </a:p>
        </p:txBody>
      </p:sp>
      <p:sp>
        <p:nvSpPr>
          <p:cNvPr id="4" name="Symbol zastępczy numeru slajdu 3"/>
          <p:cNvSpPr>
            <a:spLocks noGrp="1"/>
          </p:cNvSpPr>
          <p:nvPr>
            <p:ph type="sldNum" sz="quarter" idx="10"/>
          </p:nvPr>
        </p:nvSpPr>
        <p:spPr/>
        <p:txBody>
          <a:bodyPr/>
          <a:lstStyle/>
          <a:p>
            <a:pPr algn="l" rtl="0"/>
            <a:fld id="{4F8D0A07-93EF-4C1D-98FB-28E06506B734}" type="slidenum">
              <a:rPr/>
              <a:t>14</a:t>
            </a:fld>
            <a:endParaRPr lang="en"/>
          </a:p>
        </p:txBody>
      </p:sp>
    </p:spTree>
    <p:extLst>
      <p:ext uri="{BB962C8B-B14F-4D97-AF65-F5344CB8AC3E}">
        <p14:creationId xmlns:p14="http://schemas.microsoft.com/office/powerpoint/2010/main" val="1546991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 dirty="0"/>
          </a:p>
        </p:txBody>
      </p:sp>
      <p:sp>
        <p:nvSpPr>
          <p:cNvPr id="4" name="Symbol zastępczy numeru slajdu 3"/>
          <p:cNvSpPr>
            <a:spLocks noGrp="1"/>
          </p:cNvSpPr>
          <p:nvPr>
            <p:ph type="sldNum" sz="quarter" idx="10"/>
          </p:nvPr>
        </p:nvSpPr>
        <p:spPr/>
        <p:txBody>
          <a:bodyPr/>
          <a:lstStyle/>
          <a:p>
            <a:pPr algn="l" rtl="0"/>
            <a:fld id="{4F8D0A07-93EF-4C1D-98FB-28E06506B734}" type="slidenum">
              <a:rPr/>
              <a:t>15</a:t>
            </a:fld>
            <a:endParaRPr lang="en"/>
          </a:p>
        </p:txBody>
      </p:sp>
    </p:spTree>
    <p:extLst>
      <p:ext uri="{BB962C8B-B14F-4D97-AF65-F5344CB8AC3E}">
        <p14:creationId xmlns:p14="http://schemas.microsoft.com/office/powerpoint/2010/main" val="218486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6AD6EE87-EBD5-4F12-A48A-63ACA297AC8F}" type="datetimeFigureOut">
              <a:rPr lang="en-US" smtClean="0"/>
              <a:t>9/16/2025</a:t>
            </a:fld>
            <a:endParaRPr lang="en-US" dirty="0"/>
          </a:p>
        </p:txBody>
      </p:sp>
      <p:sp>
        <p:nvSpPr>
          <p:cNvPr id="5" name="Symbol zastępczy stopki 4"/>
          <p:cNvSpPr>
            <a:spLocks noGrp="1"/>
          </p:cNvSpPr>
          <p:nvPr>
            <p:ph type="ftr" sz="quarter" idx="11"/>
          </p:nvPr>
        </p:nvSpPr>
        <p:spPr/>
        <p:txBody>
          <a:bodyPr/>
          <a:lstStyle/>
          <a:p>
            <a:endParaRPr lang="en-US" dirty="0"/>
          </a:p>
        </p:txBody>
      </p:sp>
      <p:sp>
        <p:nvSpPr>
          <p:cNvPr id="6" name="Symbol zastępczy numeru slajd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29562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4CD73815-2707-4475-8F1A-B873CB631BB4}" type="datetimeFigureOut">
              <a:rPr lang="en-US" smtClean="0"/>
              <a:t>9/16/2025</a:t>
            </a:fld>
            <a:endParaRPr lang="en-US" dirty="0"/>
          </a:p>
        </p:txBody>
      </p:sp>
      <p:sp>
        <p:nvSpPr>
          <p:cNvPr id="5" name="Symbol zastępczy stopki 4"/>
          <p:cNvSpPr>
            <a:spLocks noGrp="1"/>
          </p:cNvSpPr>
          <p:nvPr>
            <p:ph type="ftr" sz="quarter" idx="11"/>
          </p:nvPr>
        </p:nvSpPr>
        <p:spPr/>
        <p:txBody>
          <a:bodyPr/>
          <a:lstStyle/>
          <a:p>
            <a:endParaRPr lang="en-US" dirty="0"/>
          </a:p>
        </p:txBody>
      </p:sp>
      <p:sp>
        <p:nvSpPr>
          <p:cNvPr id="6" name="Symbol zastępczy numeru slajd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909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2A4AFB99-0EAB-4182-AFF8-E214C82A68F6}" type="datetimeFigureOut">
              <a:rPr lang="en-US" smtClean="0"/>
              <a:t>9/16/2025</a:t>
            </a:fld>
            <a:endParaRPr lang="en-US" dirty="0"/>
          </a:p>
        </p:txBody>
      </p:sp>
      <p:sp>
        <p:nvSpPr>
          <p:cNvPr id="5" name="Symbol zastępczy stopki 4"/>
          <p:cNvSpPr>
            <a:spLocks noGrp="1"/>
          </p:cNvSpPr>
          <p:nvPr>
            <p:ph type="ftr" sz="quarter" idx="11"/>
          </p:nvPr>
        </p:nvSpPr>
        <p:spPr/>
        <p:txBody>
          <a:bodyPr/>
          <a:lstStyle/>
          <a:p>
            <a:endParaRPr lang="en-US" dirty="0"/>
          </a:p>
        </p:txBody>
      </p:sp>
      <p:sp>
        <p:nvSpPr>
          <p:cNvPr id="6" name="Symbol zastępczy numeru slajd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8744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5D3794B-289A-4A80-97D7-111025398D45}" type="datetimeFigureOut">
              <a:rPr lang="en-US" smtClean="0"/>
              <a:t>9/16/2025</a:t>
            </a:fld>
            <a:endParaRPr lang="en-US" dirty="0"/>
          </a:p>
        </p:txBody>
      </p:sp>
      <p:sp>
        <p:nvSpPr>
          <p:cNvPr id="5" name="Symbol zastępczy stopki 4"/>
          <p:cNvSpPr>
            <a:spLocks noGrp="1"/>
          </p:cNvSpPr>
          <p:nvPr>
            <p:ph type="ftr" sz="quarter" idx="11"/>
          </p:nvPr>
        </p:nvSpPr>
        <p:spPr/>
        <p:txBody>
          <a:bodyPr/>
          <a:lstStyle/>
          <a:p>
            <a:endParaRPr lang="en-US" dirty="0"/>
          </a:p>
        </p:txBody>
      </p:sp>
      <p:sp>
        <p:nvSpPr>
          <p:cNvPr id="6" name="Symbol zastępczy numeru slajd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00924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p:cNvSpPr>
            <a:spLocks noGrp="1"/>
          </p:cNvSpPr>
          <p:nvPr>
            <p:ph type="dt" sz="half" idx="10"/>
          </p:nvPr>
        </p:nvSpPr>
        <p:spPr/>
        <p:txBody>
          <a:bodyPr/>
          <a:lstStyle/>
          <a:p>
            <a:fld id="{5A61015F-7CC6-4D0A-9D87-873EA4C304CC}" type="datetimeFigureOut">
              <a:rPr lang="en-US" smtClean="0"/>
              <a:t>9/16/2025</a:t>
            </a:fld>
            <a:endParaRPr lang="en-US" dirty="0"/>
          </a:p>
        </p:txBody>
      </p:sp>
      <p:sp>
        <p:nvSpPr>
          <p:cNvPr id="5" name="Symbol zastępczy stopki 4"/>
          <p:cNvSpPr>
            <a:spLocks noGrp="1"/>
          </p:cNvSpPr>
          <p:nvPr>
            <p:ph type="ftr" sz="quarter" idx="11"/>
          </p:nvPr>
        </p:nvSpPr>
        <p:spPr/>
        <p:txBody>
          <a:bodyPr/>
          <a:lstStyle/>
          <a:p>
            <a:endParaRPr lang="en-US" dirty="0"/>
          </a:p>
        </p:txBody>
      </p:sp>
      <p:sp>
        <p:nvSpPr>
          <p:cNvPr id="6" name="Symbol zastępczy numeru slajd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44250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93C6A301-0538-44EC-B09D-202E1042A48B}" type="datetimeFigureOut">
              <a:rPr lang="en-US" smtClean="0"/>
              <a:t>9/16/2025</a:t>
            </a:fld>
            <a:endParaRPr lang="en-US" dirty="0"/>
          </a:p>
        </p:txBody>
      </p:sp>
      <p:sp>
        <p:nvSpPr>
          <p:cNvPr id="6" name="Symbol zastępczy stopki 5"/>
          <p:cNvSpPr>
            <a:spLocks noGrp="1"/>
          </p:cNvSpPr>
          <p:nvPr>
            <p:ph type="ftr" sz="quarter" idx="11"/>
          </p:nvPr>
        </p:nvSpPr>
        <p:spPr/>
        <p:txBody>
          <a:bodyPr/>
          <a:lstStyle/>
          <a:p>
            <a:endParaRPr lang="en-US" dirty="0"/>
          </a:p>
        </p:txBody>
      </p:sp>
      <p:sp>
        <p:nvSpPr>
          <p:cNvPr id="7" name="Symbol zastępczy numeru slajdu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85549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D789574A-8875-45EF-8EA2-3CAA0F7ABC4C}" type="datetimeFigureOut">
              <a:rPr lang="en-US" smtClean="0"/>
              <a:t>9/16/2025</a:t>
            </a:fld>
            <a:endParaRPr lang="en-US" dirty="0"/>
          </a:p>
        </p:txBody>
      </p:sp>
      <p:sp>
        <p:nvSpPr>
          <p:cNvPr id="8" name="Symbol zastępczy stopki 7"/>
          <p:cNvSpPr>
            <a:spLocks noGrp="1"/>
          </p:cNvSpPr>
          <p:nvPr>
            <p:ph type="ftr" sz="quarter" idx="11"/>
          </p:nvPr>
        </p:nvSpPr>
        <p:spPr/>
        <p:txBody>
          <a:bodyPr/>
          <a:lstStyle/>
          <a:p>
            <a:endParaRPr lang="en-US" dirty="0"/>
          </a:p>
        </p:txBody>
      </p:sp>
      <p:sp>
        <p:nvSpPr>
          <p:cNvPr id="9" name="Symbol zastępczy numeru slajdu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3867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67EF4D4C-5367-4C26-9E2B-D8088D7FCA81}" type="datetimeFigureOut">
              <a:rPr lang="en-US" smtClean="0"/>
              <a:t>9/16/2025</a:t>
            </a:fld>
            <a:endParaRPr lang="en-US" dirty="0"/>
          </a:p>
        </p:txBody>
      </p:sp>
      <p:sp>
        <p:nvSpPr>
          <p:cNvPr id="4" name="Symbol zastępczy stopki 3"/>
          <p:cNvSpPr>
            <a:spLocks noGrp="1"/>
          </p:cNvSpPr>
          <p:nvPr>
            <p:ph type="ftr" sz="quarter" idx="11"/>
          </p:nvPr>
        </p:nvSpPr>
        <p:spPr/>
        <p:txBody>
          <a:bodyPr/>
          <a:lstStyle/>
          <a:p>
            <a:endParaRPr lang="en-US" dirty="0"/>
          </a:p>
        </p:txBody>
      </p:sp>
      <p:sp>
        <p:nvSpPr>
          <p:cNvPr id="5" name="Symbol zastępczy numeru slajdu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57629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6E91E96-98B0-4413-9547-46F3504108EF}" type="datetimeFigureOut">
              <a:rPr lang="en-US" smtClean="0"/>
              <a:t>9/16/2025</a:t>
            </a:fld>
            <a:endParaRPr lang="en-US" dirty="0"/>
          </a:p>
        </p:txBody>
      </p:sp>
      <p:sp>
        <p:nvSpPr>
          <p:cNvPr id="3" name="Symbol zastępczy stopki 2"/>
          <p:cNvSpPr>
            <a:spLocks noGrp="1"/>
          </p:cNvSpPr>
          <p:nvPr>
            <p:ph type="ftr" sz="quarter" idx="11"/>
          </p:nvPr>
        </p:nvSpPr>
        <p:spPr/>
        <p:txBody>
          <a:bodyPr/>
          <a:lstStyle/>
          <a:p>
            <a:endParaRPr lang="en-US" dirty="0"/>
          </a:p>
        </p:txBody>
      </p:sp>
      <p:sp>
        <p:nvSpPr>
          <p:cNvPr id="4" name="Symbol zastępczy numeru slajdu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9333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05C68B11-C5A8-448C-8CE9-B1A273C79CFC}" type="datetimeFigureOut">
              <a:rPr lang="en-US" smtClean="0"/>
              <a:t>9/16/2025</a:t>
            </a:fld>
            <a:endParaRPr lang="en-US" dirty="0"/>
          </a:p>
        </p:txBody>
      </p:sp>
      <p:sp>
        <p:nvSpPr>
          <p:cNvPr id="6" name="Symbol zastępczy stopki 5"/>
          <p:cNvSpPr>
            <a:spLocks noGrp="1"/>
          </p:cNvSpPr>
          <p:nvPr>
            <p:ph type="ftr" sz="quarter" idx="11"/>
          </p:nvPr>
        </p:nvSpPr>
        <p:spPr/>
        <p:txBody>
          <a:bodyPr/>
          <a:lstStyle/>
          <a:p>
            <a:endParaRPr lang="en-US" dirty="0"/>
          </a:p>
        </p:txBody>
      </p:sp>
      <p:sp>
        <p:nvSpPr>
          <p:cNvPr id="7" name="Symbol zastępczy numeru slajdu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2849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C7616CA0-919D-4A49-9C8A-62FDFB3A5183}" type="datetimeFigureOut">
              <a:rPr lang="en-US" smtClean="0"/>
              <a:t>9/16/2025</a:t>
            </a:fld>
            <a:endParaRPr lang="en-US" dirty="0"/>
          </a:p>
        </p:txBody>
      </p:sp>
      <p:sp>
        <p:nvSpPr>
          <p:cNvPr id="6" name="Symbol zastępczy stopki 5"/>
          <p:cNvSpPr>
            <a:spLocks noGrp="1"/>
          </p:cNvSpPr>
          <p:nvPr>
            <p:ph type="ftr" sz="quarter" idx="11"/>
          </p:nvPr>
        </p:nvSpPr>
        <p:spPr/>
        <p:txBody>
          <a:bodyPr/>
          <a:lstStyle/>
          <a:p>
            <a:endParaRPr lang="en-US" dirty="0"/>
          </a:p>
        </p:txBody>
      </p:sp>
      <p:sp>
        <p:nvSpPr>
          <p:cNvPr id="7" name="Symbol zastępczy numeru slajdu 6"/>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406743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98CD5-6C1E-4009-B41F-6DF62E31D3BE}" type="datetimeFigureOut">
              <a:rPr lang="en-US" smtClean="0"/>
              <a:pPr/>
              <a:t>9/16/2025</a:t>
            </a:fld>
            <a:endParaRPr lang="en-US" dirty="0"/>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894868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18/10/relationships/comments" Target="../comments/modernComment_15D_D60A1D3B.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microsoft.com/office/2018/10/relationships/comments" Target="../comments/modernComment_180_578CDBF3.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jpg"/><Relationship Id="rId1" Type="http://schemas.openxmlformats.org/officeDocument/2006/relationships/slideLayout" Target="../slideLayouts/slideLayout2.xml"/><Relationship Id="rId4" Type="http://schemas.microsoft.com/office/2018/10/relationships/comments" Target="../comments/modernComment_17C_126ABF43.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eg"/><Relationship Id="rId1" Type="http://schemas.openxmlformats.org/officeDocument/2006/relationships/slideLayout" Target="../slideLayouts/slideLayout2.xml"/><Relationship Id="rId5" Type="http://schemas.microsoft.com/office/2018/10/relationships/comments" Target="../comments/modernComment_16C_2D1F3E6E.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microsoft.com/office/2018/10/relationships/comments" Target="../comments/modernComment_183_823C5B31.xm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microsoft.com/office/2018/10/relationships/comments" Target="../comments/modernComment_14B_C8DB11ED.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pPr rtl="0"/>
            <a:r>
              <a:rPr lang="en" b="0" i="0" u="none" baseline="0" dirty="0"/>
              <a:t>National Memorial Sites </a:t>
            </a:r>
            <a:br>
              <a:rPr lang="en" dirty="0"/>
            </a:br>
            <a:r>
              <a:rPr lang="en" b="0" i="0" u="none" baseline="0" dirty="0"/>
              <a:t>Abroad</a:t>
            </a:r>
          </a:p>
        </p:txBody>
      </p:sp>
      <p:sp>
        <p:nvSpPr>
          <p:cNvPr id="3" name="Podtytuł 2"/>
          <p:cNvSpPr>
            <a:spLocks noGrp="1"/>
          </p:cNvSpPr>
          <p:nvPr>
            <p:ph type="subTitle" idx="1"/>
          </p:nvPr>
        </p:nvSpPr>
        <p:spPr/>
        <p:txBody>
          <a:bodyPr/>
          <a:lstStyle/>
          <a:p>
            <a:pPr rtl="0"/>
            <a:r>
              <a:rPr lang="en" b="0" i="0" u="none" baseline="0"/>
              <a:t>Department of Cultural Heritage Abroad and Memorial Sites </a:t>
            </a:r>
          </a:p>
        </p:txBody>
      </p:sp>
      <p:sp>
        <p:nvSpPr>
          <p:cNvPr id="4" name="Prostokąt 3"/>
          <p:cNvSpPr/>
          <p:nvPr/>
        </p:nvSpPr>
        <p:spPr>
          <a:xfrm>
            <a:off x="0" y="0"/>
            <a:ext cx="12192000" cy="452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a:p>
        </p:txBody>
      </p:sp>
      <p:sp>
        <p:nvSpPr>
          <p:cNvPr id="10" name="pole tekstowe 9"/>
          <p:cNvSpPr txBox="1"/>
          <p:nvPr/>
        </p:nvSpPr>
        <p:spPr>
          <a:xfrm>
            <a:off x="-1" y="5441532"/>
            <a:ext cx="12192000" cy="584775"/>
          </a:xfrm>
          <a:prstGeom prst="rect">
            <a:avLst/>
          </a:prstGeom>
          <a:noFill/>
        </p:spPr>
        <p:txBody>
          <a:bodyPr wrap="square" rtlCol="0">
            <a:spAutoFit/>
          </a:bodyPr>
          <a:lstStyle/>
          <a:p>
            <a:pPr algn="ctr"/>
            <a:r>
              <a:rPr lang="pl-PL" sz="3200" b="1" dirty="0" err="1">
                <a:ea typeface="Times New Roman" panose="02020603050405020304" pitchFamily="18" charset="0"/>
              </a:rPr>
              <a:t>Care</a:t>
            </a:r>
            <a:r>
              <a:rPr lang="pl-PL" sz="3200" b="1" dirty="0">
                <a:ea typeface="Times New Roman" panose="02020603050405020304" pitchFamily="18" charset="0"/>
              </a:rPr>
              <a:t> </a:t>
            </a:r>
            <a:r>
              <a:rPr lang="pl-PL" sz="3200" b="1" i="0" u="none" baseline="0" dirty="0">
                <a:effectLst/>
                <a:ea typeface="Times New Roman" panose="02020603050405020304" pitchFamily="18" charset="0"/>
              </a:rPr>
              <a:t>of </a:t>
            </a:r>
            <a:r>
              <a:rPr lang="en" sz="3200" b="1" i="0" u="none" baseline="0" dirty="0">
                <a:effectLst/>
                <a:ea typeface="Times New Roman" panose="02020603050405020304" pitchFamily="18" charset="0"/>
              </a:rPr>
              <a:t>war graves in Poland </a:t>
            </a:r>
            <a:endParaRPr lang="en" sz="3200" b="1" dirty="0"/>
          </a:p>
        </p:txBody>
      </p:sp>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pic>
        <p:nvPicPr>
          <p:cNvPr id="8" name="Obraz 7" descr="Obraz zawierający grób, cmentarz, na wolnym powietrzu, drzewo">
            <a:extLst>
              <a:ext uri="{FF2B5EF4-FFF2-40B4-BE49-F238E27FC236}">
                <a16:creationId xmlns:a16="http://schemas.microsoft.com/office/drawing/2014/main" id="{C081430A-C254-AED7-6487-7D2581858F88}"/>
              </a:ext>
            </a:extLst>
          </p:cNvPr>
          <p:cNvPicPr>
            <a:picLocks noChangeAspect="1"/>
          </p:cNvPicPr>
          <p:nvPr/>
        </p:nvPicPr>
        <p:blipFill>
          <a:blip r:embed="rId4"/>
          <a:stretch>
            <a:fillRect/>
          </a:stretch>
        </p:blipFill>
        <p:spPr>
          <a:xfrm>
            <a:off x="1636119" y="187286"/>
            <a:ext cx="8919763" cy="5022051"/>
          </a:xfrm>
          <a:prstGeom prst="rect">
            <a:avLst/>
          </a:prstGeom>
        </p:spPr>
      </p:pic>
    </p:spTree>
    <p:extLst>
      <p:ext uri="{BB962C8B-B14F-4D97-AF65-F5344CB8AC3E}">
        <p14:creationId xmlns:p14="http://schemas.microsoft.com/office/powerpoint/2010/main" val="1259190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89280" y="325121"/>
            <a:ext cx="10769600" cy="772160"/>
          </a:xfrm>
        </p:spPr>
        <p:txBody>
          <a:bodyPr>
            <a:normAutofit/>
          </a:bodyPr>
          <a:lstStyle/>
          <a:p>
            <a:pPr algn="ctr" rtl="0"/>
            <a:r>
              <a:rPr lang="en" sz="4000" b="1" i="0" u="none" baseline="0" dirty="0">
                <a:solidFill>
                  <a:prstClr val="black"/>
                </a:solidFill>
                <a:latin typeface="Calibri" panose="020F0502020204030204"/>
                <a:ea typeface="Calibri" panose="020F0502020204030204"/>
                <a:cs typeface="Calibri" panose="020F0502020204030204"/>
              </a:rPr>
              <a:t>Act on Muse</a:t>
            </a:r>
            <a:r>
              <a:rPr lang="pl-PL" sz="4000" b="1" i="0" u="none" baseline="0" dirty="0" err="1">
                <a:solidFill>
                  <a:prstClr val="black"/>
                </a:solidFill>
                <a:latin typeface="Calibri" panose="020F0502020204030204"/>
                <a:ea typeface="Calibri" panose="020F0502020204030204"/>
                <a:cs typeface="Calibri" panose="020F0502020204030204"/>
              </a:rPr>
              <a:t>ums</a:t>
            </a:r>
            <a:r>
              <a:rPr lang="en" sz="4000" b="1" i="0" u="none" baseline="0" dirty="0">
                <a:solidFill>
                  <a:prstClr val="black"/>
                </a:solidFill>
                <a:latin typeface="Calibri" panose="020F0502020204030204"/>
                <a:ea typeface="Calibri" panose="020F0502020204030204"/>
                <a:cs typeface="Calibri" panose="020F0502020204030204"/>
              </a:rPr>
              <a:t> of 21 November 1996 </a:t>
            </a:r>
          </a:p>
        </p:txBody>
      </p:sp>
      <p:sp>
        <p:nvSpPr>
          <p:cNvPr id="3" name="Symbol zastępczy zawartości 2"/>
          <p:cNvSpPr>
            <a:spLocks noGrp="1"/>
          </p:cNvSpPr>
          <p:nvPr>
            <p:ph idx="1"/>
          </p:nvPr>
        </p:nvSpPr>
        <p:spPr>
          <a:xfrm>
            <a:off x="741679" y="1219200"/>
            <a:ext cx="10474961" cy="5039302"/>
          </a:xfrm>
        </p:spPr>
        <p:txBody>
          <a:bodyPr>
            <a:noAutofit/>
          </a:bodyPr>
          <a:lstStyle/>
          <a:p>
            <a:pPr marL="0" indent="0" algn="just" rtl="0">
              <a:buNone/>
            </a:pPr>
            <a:endParaRPr lang="en" sz="200" b="1" dirty="0"/>
          </a:p>
          <a:p>
            <a:pPr marL="0" indent="0" algn="just" rtl="0">
              <a:buNone/>
            </a:pPr>
            <a:r>
              <a:rPr lang="pl-PL" sz="1800" b="0" i="0" u="none" baseline="0" dirty="0"/>
              <a:t>[</a:t>
            </a:r>
            <a:r>
              <a:rPr lang="en" sz="1800" b="0" i="0" u="none" baseline="0" dirty="0"/>
              <a:t>Article 6a. 1</a:t>
            </a:r>
            <a:r>
              <a:rPr lang="pl-PL" sz="1800" b="0" i="0" u="none" baseline="0" dirty="0"/>
              <a:t>]</a:t>
            </a:r>
          </a:p>
          <a:p>
            <a:pPr marL="0" indent="0" algn="just" rtl="0">
              <a:lnSpc>
                <a:spcPct val="150000"/>
              </a:lnSpc>
              <a:buNone/>
            </a:pPr>
            <a:r>
              <a:rPr lang="en" sz="1800" b="0" i="0" u="none" baseline="0" dirty="0"/>
              <a:t>The minister </a:t>
            </a:r>
            <a:r>
              <a:rPr lang="pl-PL" sz="1800" b="0" i="0" u="none" baseline="0" dirty="0"/>
              <a:t>of </a:t>
            </a:r>
            <a:r>
              <a:rPr lang="en" sz="1800" b="0" i="0" u="none" baseline="0" dirty="0"/>
              <a:t>culture and national heritage coordinate</a:t>
            </a:r>
            <a:r>
              <a:rPr lang="pl-PL" sz="1800" b="0" i="0" u="none" baseline="0" dirty="0"/>
              <a:t>s</a:t>
            </a:r>
            <a:r>
              <a:rPr lang="en" sz="1800" b="0" i="0" u="none" baseline="0" dirty="0"/>
              <a:t> and implement the State policy on muse</a:t>
            </a:r>
            <a:r>
              <a:rPr lang="pl-PL" sz="1800" b="0" i="0" u="none" baseline="0" dirty="0" err="1"/>
              <a:t>ums</a:t>
            </a:r>
            <a:r>
              <a:rPr lang="en" sz="1800" b="0" i="0" u="none" baseline="0" dirty="0"/>
              <a:t> activity and </a:t>
            </a:r>
            <a:r>
              <a:rPr lang="en" sz="1800" b="1" i="0" u="none" baseline="0" dirty="0"/>
              <a:t>on national memorial sites, including extermination monuments and war graves and cemeteries</a:t>
            </a:r>
            <a:r>
              <a:rPr lang="en" sz="1800" i="0" u="none" baseline="0" dirty="0"/>
              <a:t>.</a:t>
            </a:r>
          </a:p>
          <a:p>
            <a:pPr marL="0" indent="0" algn="just" rtl="0">
              <a:buNone/>
            </a:pPr>
            <a:endParaRPr lang="en" sz="1800" b="1" dirty="0"/>
          </a:p>
          <a:p>
            <a:pPr marL="0" indent="0" algn="just">
              <a:buNone/>
            </a:pPr>
            <a:r>
              <a:rPr lang="pl-PL" sz="1800" b="0" i="0" u="none" baseline="0" dirty="0"/>
              <a:t>[</a:t>
            </a:r>
            <a:r>
              <a:rPr lang="en" sz="1800" b="0" i="0" u="none" baseline="0" dirty="0"/>
              <a:t>Article 6a</a:t>
            </a:r>
            <a:r>
              <a:rPr lang="pl-PL" sz="1800" b="0" i="0" u="none" baseline="0" dirty="0"/>
              <a:t>]</a:t>
            </a:r>
          </a:p>
          <a:p>
            <a:pPr marL="0" indent="0" algn="just">
              <a:lnSpc>
                <a:spcPct val="150000"/>
              </a:lnSpc>
              <a:buNone/>
            </a:pPr>
            <a:r>
              <a:rPr lang="pl-PL" sz="1800" dirty="0" err="1"/>
              <a:t>I</a:t>
            </a:r>
            <a:r>
              <a:rPr lang="pl-PL" sz="1800" b="0" i="0" u="none" baseline="0" dirty="0" err="1">
                <a:effectLst/>
                <a:ea typeface="Calibri" panose="020F0502020204030204" pitchFamily="34" charset="0"/>
                <a:cs typeface="Times New Roman" panose="02020603050405020304" pitchFamily="18" charset="0"/>
              </a:rPr>
              <a:t>nstitutions</a:t>
            </a:r>
            <a:r>
              <a:rPr lang="en" sz="1800" b="0" i="0" u="none" baseline="0" dirty="0">
                <a:effectLst/>
                <a:ea typeface="Calibri" panose="020F0502020204030204" pitchFamily="34" charset="0"/>
                <a:cs typeface="Times New Roman" panose="02020603050405020304" pitchFamily="18" charset="0"/>
              </a:rPr>
              <a:t> competent for making permanent signs of culture and facilities commemorating fight and martyrdom will issue a permit following an </a:t>
            </a:r>
            <a:r>
              <a:rPr lang="en" sz="1800" b="1" i="0" u="none" baseline="0" dirty="0">
                <a:effectLst/>
                <a:ea typeface="Calibri" panose="020F0502020204030204" pitchFamily="34" charset="0"/>
                <a:cs typeface="Times New Roman" panose="02020603050405020304" pitchFamily="18" charset="0"/>
              </a:rPr>
              <a:t>opinion of the Minister of Culture and National Heritage</a:t>
            </a:r>
            <a:r>
              <a:rPr lang="en" sz="1800" b="0" i="0" u="none" baseline="0" dirty="0">
                <a:effectLst/>
                <a:ea typeface="Calibri" panose="020F0502020204030204" pitchFamily="34" charset="0"/>
                <a:cs typeface="Times New Roman" panose="02020603050405020304" pitchFamily="18" charset="0"/>
              </a:rPr>
              <a:t>, however, to the authority of the President of the </a:t>
            </a:r>
            <a:r>
              <a:rPr lang="en" sz="1800" dirty="0">
                <a:ea typeface="Calibri" panose="020F0502020204030204" pitchFamily="34" charset="0"/>
                <a:cs typeface="Times New Roman" panose="02020603050405020304" pitchFamily="18" charset="0"/>
              </a:rPr>
              <a:t>Institute</a:t>
            </a:r>
            <a:r>
              <a:rPr lang="pl-PL" sz="1800" dirty="0">
                <a:ea typeface="Calibri" panose="020F0502020204030204" pitchFamily="34" charset="0"/>
                <a:cs typeface="Times New Roman" panose="02020603050405020304" pitchFamily="18" charset="0"/>
              </a:rPr>
              <a:t> of N</a:t>
            </a:r>
            <a:r>
              <a:rPr lang="en" sz="1800" dirty="0">
                <a:ea typeface="Calibri" panose="020F0502020204030204" pitchFamily="34" charset="0"/>
                <a:cs typeface="Times New Roman" panose="02020603050405020304" pitchFamily="18" charset="0"/>
              </a:rPr>
              <a:t>ational </a:t>
            </a:r>
            <a:r>
              <a:rPr lang="en" sz="1800" b="0" i="0" u="none" baseline="0" dirty="0">
                <a:effectLst/>
                <a:ea typeface="Calibri" panose="020F0502020204030204" pitchFamily="34" charset="0"/>
                <a:cs typeface="Times New Roman" panose="02020603050405020304" pitchFamily="18" charset="0"/>
              </a:rPr>
              <a:t>Remembrance </a:t>
            </a:r>
            <a:r>
              <a:rPr lang="pl-PL" sz="1800" b="0" i="0" u="none" baseline="0" dirty="0">
                <a:effectLst/>
                <a:ea typeface="Calibri" panose="020F0502020204030204" pitchFamily="34" charset="0"/>
                <a:cs typeface="Times New Roman" panose="02020603050405020304" pitchFamily="18" charset="0"/>
              </a:rPr>
              <a:t>[</a:t>
            </a:r>
            <a:r>
              <a:rPr lang="en" sz="1800" b="0" i="0" u="none" baseline="0" dirty="0">
                <a:effectLst/>
                <a:ea typeface="Calibri" panose="020F0502020204030204" pitchFamily="34" charset="0"/>
                <a:cs typeface="Times New Roman" panose="02020603050405020304" pitchFamily="18" charset="0"/>
              </a:rPr>
              <a:t>referred to in Article 53l of the Act on the </a:t>
            </a:r>
            <a:r>
              <a:rPr lang="en" sz="1800" dirty="0">
                <a:ea typeface="Calibri" panose="020F0502020204030204" pitchFamily="34" charset="0"/>
                <a:cs typeface="Times New Roman" panose="02020603050405020304" pitchFamily="18" charset="0"/>
              </a:rPr>
              <a:t>Institute</a:t>
            </a:r>
            <a:r>
              <a:rPr lang="pl-PL" sz="1800" dirty="0">
                <a:ea typeface="Calibri" panose="020F0502020204030204" pitchFamily="34" charset="0"/>
                <a:cs typeface="Times New Roman" panose="02020603050405020304" pitchFamily="18" charset="0"/>
              </a:rPr>
              <a:t> of </a:t>
            </a:r>
            <a:r>
              <a:rPr lang="en" sz="1800" dirty="0">
                <a:ea typeface="Calibri" panose="020F0502020204030204" pitchFamily="34" charset="0"/>
                <a:cs typeface="Times New Roman" panose="02020603050405020304" pitchFamily="18" charset="0"/>
              </a:rPr>
              <a:t>National </a:t>
            </a:r>
            <a:r>
              <a:rPr lang="en" sz="1800" b="0" i="0" u="none" baseline="0" dirty="0">
                <a:effectLst/>
                <a:ea typeface="Calibri" panose="020F0502020204030204" pitchFamily="34" charset="0"/>
                <a:cs typeface="Times New Roman" panose="02020603050405020304" pitchFamily="18" charset="0"/>
              </a:rPr>
              <a:t>Remembrance of 18 December 1998 </a:t>
            </a:r>
            <a:r>
              <a:rPr lang="pl-PL" sz="1800" b="0" i="0" u="none" baseline="0" dirty="0">
                <a:effectLst/>
                <a:ea typeface="Calibri" panose="020F0502020204030204" pitchFamily="34" charset="0"/>
                <a:cs typeface="Times New Roman" panose="02020603050405020304" pitchFamily="18" charset="0"/>
              </a:rPr>
              <a:t>]</a:t>
            </a:r>
            <a:endParaRPr lang="en" sz="1800" dirty="0"/>
          </a:p>
          <a:p>
            <a:pPr marL="0" indent="0" algn="just" rtl="0">
              <a:buNone/>
            </a:pPr>
            <a:endParaRPr lang="en" sz="1800" dirty="0"/>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3590987067"/>
      </p:ext>
    </p:extLst>
  </p:cSld>
  <p:clrMapOvr>
    <a:masterClrMapping/>
  </p:clrMapOvr>
  <p:extLst>
    <p:ext uri="{6950BFC3-D8DA-4A85-94F7-54DA5524770B}">
      <p188:commentRel xmlns:p188="http://schemas.microsoft.com/office/powerpoint/2018/8/main" xmlns=""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F46D76-9BD0-501E-50CB-24854999D542}"/>
              </a:ext>
            </a:extLst>
          </p:cNvPr>
          <p:cNvSpPr>
            <a:spLocks noGrp="1"/>
          </p:cNvSpPr>
          <p:nvPr>
            <p:ph type="title"/>
          </p:nvPr>
        </p:nvSpPr>
        <p:spPr/>
        <p:txBody>
          <a:bodyPr>
            <a:normAutofit/>
          </a:bodyPr>
          <a:lstStyle/>
          <a:p>
            <a:pPr algn="ctr" rtl="0"/>
            <a:r>
              <a:rPr lang="en" sz="4000" b="1" i="0" u="none" baseline="0" dirty="0">
                <a:solidFill>
                  <a:prstClr val="black"/>
                </a:solidFill>
                <a:latin typeface="Calibri" panose="020F0502020204030204"/>
                <a:ea typeface="Calibri" panose="020F0502020204030204"/>
                <a:cs typeface="Calibri" panose="020F0502020204030204"/>
              </a:rPr>
              <a:t>Act on the Protection of Monuments </a:t>
            </a:r>
            <a:br>
              <a:rPr lang="pl-PL" sz="4000" b="1" i="0" u="none" baseline="0" dirty="0">
                <a:solidFill>
                  <a:prstClr val="black"/>
                </a:solidFill>
                <a:latin typeface="Calibri" panose="020F0502020204030204"/>
                <a:ea typeface="Calibri" panose="020F0502020204030204"/>
                <a:cs typeface="Calibri" panose="020F0502020204030204"/>
              </a:rPr>
            </a:br>
            <a:r>
              <a:rPr lang="en" sz="3000" b="1" i="0" u="none" baseline="0" dirty="0">
                <a:solidFill>
                  <a:prstClr val="black"/>
                </a:solidFill>
                <a:latin typeface="Calibri" panose="020F0502020204030204"/>
                <a:ea typeface="Calibri" panose="020F0502020204030204"/>
                <a:cs typeface="Calibri" panose="020F0502020204030204"/>
              </a:rPr>
              <a:t>of 23 July 2003</a:t>
            </a:r>
            <a:endParaRPr lang="en" sz="3000" dirty="0"/>
          </a:p>
        </p:txBody>
      </p:sp>
      <p:sp>
        <p:nvSpPr>
          <p:cNvPr id="3" name="Symbol zastępczy zawartości 2">
            <a:extLst>
              <a:ext uri="{FF2B5EF4-FFF2-40B4-BE49-F238E27FC236}">
                <a16:creationId xmlns:a16="http://schemas.microsoft.com/office/drawing/2014/main" id="{C703D4F9-329A-71F2-4B81-5EFFBA1DD91D}"/>
              </a:ext>
            </a:extLst>
          </p:cNvPr>
          <p:cNvSpPr>
            <a:spLocks noGrp="1"/>
          </p:cNvSpPr>
          <p:nvPr>
            <p:ph idx="1"/>
          </p:nvPr>
        </p:nvSpPr>
        <p:spPr/>
        <p:txBody>
          <a:bodyPr/>
          <a:lstStyle/>
          <a:p>
            <a:pPr marL="0" indent="0" algn="l" rtl="0">
              <a:buNone/>
            </a:pPr>
            <a:endParaRPr lang="en" sz="1800" kern="100" dirty="0">
              <a:effectLst/>
              <a:ea typeface="Aptos" panose="020B0004020202020204" pitchFamily="34" charset="0"/>
              <a:cs typeface="Times New Roman" panose="02020603050405020304" pitchFamily="18" charset="0"/>
            </a:endParaRPr>
          </a:p>
          <a:p>
            <a:pPr marL="0" indent="0" algn="l" rtl="0">
              <a:buNone/>
            </a:pPr>
            <a:endParaRPr lang="en" sz="1800" kern="100" dirty="0">
              <a:effectLst/>
              <a:ea typeface="Aptos" panose="020B0004020202020204" pitchFamily="34" charset="0"/>
              <a:cs typeface="Times New Roman" panose="02020603050405020304" pitchFamily="18" charset="0"/>
            </a:endParaRPr>
          </a:p>
          <a:p>
            <a:pPr marL="0" indent="0" algn="just" rtl="0">
              <a:lnSpc>
                <a:spcPct val="150000"/>
              </a:lnSpc>
              <a:buNone/>
            </a:pPr>
            <a:r>
              <a:rPr lang="en" sz="2000" b="0" i="0" u="none" kern="100" baseline="0" dirty="0">
                <a:effectLst/>
                <a:ea typeface="Aptos" panose="020B0004020202020204" pitchFamily="34" charset="0"/>
                <a:cs typeface="Times New Roman" panose="02020603050405020304" pitchFamily="18" charset="0"/>
              </a:rPr>
              <a:t>Article 1 of the </a:t>
            </a:r>
            <a:r>
              <a:rPr lang="en" sz="2000" b="0" i="0" u="none" kern="100" baseline="0" dirty="0">
                <a:ea typeface="Aptos" panose="020B0004020202020204" pitchFamily="34" charset="0"/>
                <a:cs typeface="Times New Roman" panose="02020603050405020304" pitchFamily="18" charset="0"/>
              </a:rPr>
              <a:t>A</a:t>
            </a:r>
            <a:r>
              <a:rPr lang="en" sz="2000" b="0" i="0" u="none" kern="100" baseline="0" dirty="0">
                <a:effectLst/>
                <a:ea typeface="Aptos" panose="020B0004020202020204" pitchFamily="34" charset="0"/>
                <a:cs typeface="Times New Roman" panose="02020603050405020304" pitchFamily="18" charset="0"/>
              </a:rPr>
              <a:t>ct defines the subject, scope and forms of protection and care of historical monuments, principles of designing the national programme for the protection and care of historical monuments, funding conservation, restoration and construction works on historical monuments, and the organi</a:t>
            </a:r>
            <a:r>
              <a:rPr lang="pl-PL" sz="2000" b="0" i="0" u="none" kern="100" baseline="0" dirty="0">
                <a:effectLst/>
                <a:ea typeface="Aptos" panose="020B0004020202020204" pitchFamily="34" charset="0"/>
                <a:cs typeface="Times New Roman" panose="02020603050405020304" pitchFamily="18" charset="0"/>
              </a:rPr>
              <a:t>s</a:t>
            </a:r>
            <a:r>
              <a:rPr lang="en" sz="2000" b="0" i="0" u="none" kern="100" baseline="0" dirty="0">
                <a:effectLst/>
                <a:ea typeface="Aptos" panose="020B0004020202020204" pitchFamily="34" charset="0"/>
                <a:cs typeface="Times New Roman" panose="02020603050405020304" pitchFamily="18" charset="0"/>
              </a:rPr>
              <a:t>ation of monument protection authorities.</a:t>
            </a:r>
          </a:p>
          <a:p>
            <a:endParaRPr lang="en" dirty="0"/>
          </a:p>
        </p:txBody>
      </p:sp>
      <p:pic>
        <p:nvPicPr>
          <p:cNvPr id="4" name="Obraz 3">
            <a:extLst>
              <a:ext uri="{FF2B5EF4-FFF2-40B4-BE49-F238E27FC236}">
                <a16:creationId xmlns:a16="http://schemas.microsoft.com/office/drawing/2014/main" id="{061224FB-27E9-E0D5-76AB-951120674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3161801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idx="1"/>
          </p:nvPr>
        </p:nvPicPr>
        <p:blipFill>
          <a:blip r:embed="rId2"/>
          <a:stretch>
            <a:fillRect/>
          </a:stretch>
        </p:blipFill>
        <p:spPr bwMode="ltGray">
          <a:xfrm>
            <a:off x="2107659" y="1825625"/>
            <a:ext cx="7976682" cy="43513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pic>
      <p:sp>
        <p:nvSpPr>
          <p:cNvPr id="2" name="Tytuł 1"/>
          <p:cNvSpPr>
            <a:spLocks noGrp="1"/>
          </p:cNvSpPr>
          <p:nvPr>
            <p:ph type="title"/>
          </p:nvPr>
        </p:nvSpPr>
        <p:spPr/>
        <p:txBody>
          <a:bodyPr>
            <a:normAutofit fontScale="90000"/>
          </a:bodyPr>
          <a:lstStyle/>
          <a:p>
            <a:pPr algn="ctr"/>
            <a:r>
              <a:rPr lang="pl-PL" sz="5400" b="1" dirty="0"/>
              <a:t>FINANCING</a:t>
            </a:r>
            <a:br>
              <a:rPr lang="pl-PL" dirty="0"/>
            </a:br>
            <a:endParaRPr lang="pl-PL" dirty="0"/>
          </a:p>
        </p:txBody>
      </p:sp>
      <p:pic>
        <p:nvPicPr>
          <p:cNvPr id="4" name="Obraz 3">
            <a:extLst>
              <a:ext uri="{FF2B5EF4-FFF2-40B4-BE49-F238E27FC236}">
                <a16:creationId xmlns:a16="http://schemas.microsoft.com/office/drawing/2014/main" id="{87FF22B5-826A-4313-A486-954986FC1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1892335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89280" y="457199"/>
            <a:ext cx="10769600" cy="640081"/>
          </a:xfrm>
        </p:spPr>
        <p:txBody>
          <a:bodyPr>
            <a:normAutofit fontScale="90000"/>
          </a:bodyPr>
          <a:lstStyle/>
          <a:p>
            <a:pPr algn="ctr" rtl="0"/>
            <a:r>
              <a:rPr lang="en" sz="4000" b="1" i="0" u="none" baseline="0" dirty="0">
                <a:solidFill>
                  <a:prstClr val="black"/>
                </a:solidFill>
                <a:latin typeface="Calibri" panose="020F0502020204030204"/>
                <a:ea typeface="Calibri" panose="020F0502020204030204"/>
                <a:cs typeface="Calibri" panose="020F0502020204030204"/>
              </a:rPr>
              <a:t>Subsidy </a:t>
            </a:r>
            <a:r>
              <a:rPr lang="pl-PL" sz="4000" b="1" i="0" u="none" baseline="0" dirty="0" err="1">
                <a:solidFill>
                  <a:prstClr val="black"/>
                </a:solidFill>
                <a:latin typeface="Calibri" panose="020F0502020204030204"/>
                <a:ea typeface="Calibri" panose="020F0502020204030204"/>
                <a:cs typeface="Calibri" panose="020F0502020204030204"/>
              </a:rPr>
              <a:t>grants</a:t>
            </a:r>
            <a:r>
              <a:rPr lang="en" sz="4000" b="1" i="0" u="none" baseline="0" dirty="0">
                <a:solidFill>
                  <a:prstClr val="black"/>
                </a:solidFill>
                <a:latin typeface="Calibri" panose="020F0502020204030204"/>
                <a:ea typeface="Calibri" panose="020F0502020204030204"/>
                <a:cs typeface="Calibri" panose="020F0502020204030204"/>
              </a:rPr>
              <a:t> of the Ministry of Culture and National Heritage</a:t>
            </a:r>
            <a:endParaRPr lang="en" sz="4000" b="1" dirty="0">
              <a:solidFill>
                <a:prstClr val="black"/>
              </a:solidFill>
              <a:latin typeface="Calibri" panose="020F0502020204030204"/>
            </a:endParaRPr>
          </a:p>
        </p:txBody>
      </p:sp>
      <p:sp>
        <p:nvSpPr>
          <p:cNvPr id="3" name="Symbol zastępczy zawartości 2"/>
          <p:cNvSpPr>
            <a:spLocks noGrp="1"/>
          </p:cNvSpPr>
          <p:nvPr>
            <p:ph idx="1"/>
          </p:nvPr>
        </p:nvSpPr>
        <p:spPr>
          <a:xfrm>
            <a:off x="660401" y="1351280"/>
            <a:ext cx="10698480" cy="4805680"/>
          </a:xfrm>
        </p:spPr>
        <p:txBody>
          <a:bodyPr>
            <a:noAutofit/>
          </a:bodyPr>
          <a:lstStyle/>
          <a:p>
            <a:pPr marL="0" indent="0" algn="just" rtl="0">
              <a:buNone/>
            </a:pPr>
            <a:endParaRPr lang="en" dirty="0"/>
          </a:p>
          <a:p>
            <a:pPr algn="just" rtl="0"/>
            <a:r>
              <a:rPr lang="en" sz="2400" b="1" i="0" u="none" baseline="0" dirty="0"/>
              <a:t>War graves and cemeteries in Poland</a:t>
            </a:r>
            <a:r>
              <a:rPr lang="en" sz="2400" i="0" u="none" baseline="0" dirty="0"/>
              <a:t>,</a:t>
            </a:r>
            <a:r>
              <a:rPr lang="en" sz="2400" b="0" i="0" u="none" baseline="0" dirty="0"/>
              <a:t> budget: </a:t>
            </a:r>
            <a:r>
              <a:rPr lang="en" sz="2400" b="0" i="0" u="none" baseline="0" dirty="0">
                <a:ea typeface="Verdana" panose="020B0604030504040204" pitchFamily="34" charset="0"/>
                <a:cs typeface="Verdana" panose="020B0604030504040204" pitchFamily="34" charset="0"/>
              </a:rPr>
              <a:t>PLN 6,000,000</a:t>
            </a:r>
            <a:r>
              <a:rPr lang="pl-PL" sz="2400" b="0" i="0" u="none" baseline="0" dirty="0">
                <a:ea typeface="Verdana" panose="020B0604030504040204" pitchFamily="34" charset="0"/>
                <a:cs typeface="Verdana" panose="020B0604030504040204" pitchFamily="34" charset="0"/>
              </a:rPr>
              <a:t> (EUR 1,5 mln)</a:t>
            </a:r>
            <a:endParaRPr lang="en" sz="2400" b="0" i="0" u="none" baseline="0" dirty="0">
              <a:ea typeface="Verdana" panose="020B0604030504040204" pitchFamily="34" charset="0"/>
              <a:cs typeface="Verdana" panose="020B0604030504040204" pitchFamily="34" charset="0"/>
            </a:endParaRPr>
          </a:p>
          <a:p>
            <a:pPr algn="just" rtl="0"/>
            <a:endParaRPr lang="en" sz="2400" dirty="0"/>
          </a:p>
          <a:p>
            <a:pPr algn="just"/>
            <a:r>
              <a:rPr lang="en" sz="2400" b="1" i="0" u="none" baseline="0" dirty="0"/>
              <a:t>Memorial sites and commemorations in Poland</a:t>
            </a:r>
            <a:r>
              <a:rPr lang="en" sz="2400" i="0" u="none" baseline="0" dirty="0"/>
              <a:t>,</a:t>
            </a:r>
            <a:r>
              <a:rPr lang="en" sz="2400" b="0" i="0" u="none" baseline="0" dirty="0"/>
              <a:t> budget: </a:t>
            </a:r>
            <a:r>
              <a:rPr lang="en" sz="2400" b="0" i="0" u="none" baseline="0" dirty="0">
                <a:ea typeface="Verdana" panose="020B0604030504040204" pitchFamily="34" charset="0"/>
                <a:cs typeface="Verdana" panose="020B0604030504040204" pitchFamily="34" charset="0"/>
              </a:rPr>
              <a:t>PLN 6,000,000</a:t>
            </a:r>
            <a:r>
              <a:rPr lang="pl-PL" sz="2400" b="0" i="0" u="none" baseline="0" dirty="0">
                <a:ea typeface="Verdana" panose="020B0604030504040204" pitchFamily="34" charset="0"/>
                <a:cs typeface="Verdana" panose="020B0604030504040204" pitchFamily="34" charset="0"/>
              </a:rPr>
              <a:t> (EUR 1,5 mln)</a:t>
            </a:r>
            <a:endParaRPr lang="en" sz="2400" b="0" i="0" u="none" baseline="0" dirty="0">
              <a:ea typeface="Verdana" panose="020B0604030504040204" pitchFamily="34" charset="0"/>
              <a:cs typeface="Verdana" panose="020B0604030504040204" pitchFamily="34" charset="0"/>
            </a:endParaRPr>
          </a:p>
          <a:p>
            <a:pPr algn="just" rtl="0"/>
            <a:endParaRPr lang="en" sz="2400" dirty="0">
              <a:ea typeface="Verdana" panose="020B0604030504040204" pitchFamily="34" charset="0"/>
              <a:cs typeface="Verdana" panose="020B0604030504040204" pitchFamily="34" charset="0"/>
            </a:endParaRPr>
          </a:p>
          <a:p>
            <a:pPr algn="just"/>
            <a:r>
              <a:rPr lang="en" sz="2400" b="1" i="0" u="none" baseline="0" dirty="0">
                <a:solidFill>
                  <a:prstClr val="black"/>
                </a:solidFill>
                <a:latin typeface="+mn-lt"/>
                <a:ea typeface="+mn-lt"/>
                <a:cs typeface="+mn-lt"/>
              </a:rPr>
              <a:t>National Memorial Sites Abroad</a:t>
            </a:r>
            <a:r>
              <a:rPr lang="en" sz="2400" i="0" u="none" baseline="0" dirty="0">
                <a:solidFill>
                  <a:prstClr val="black"/>
                </a:solidFill>
                <a:latin typeface="+mn-lt"/>
                <a:ea typeface="+mn-lt"/>
                <a:cs typeface="+mn-lt"/>
              </a:rPr>
              <a:t>,</a:t>
            </a:r>
            <a:r>
              <a:rPr lang="en" sz="2400" b="0" i="0" u="none" baseline="0" dirty="0">
                <a:solidFill>
                  <a:prstClr val="black"/>
                </a:solidFill>
                <a:latin typeface="+mn-lt"/>
                <a:ea typeface="+mn-lt"/>
                <a:cs typeface="+mn-lt"/>
              </a:rPr>
              <a:t> budget: PLN 7,700,000</a:t>
            </a:r>
            <a:r>
              <a:rPr lang="pl-PL" sz="2400" b="0" i="0" u="none" baseline="0" dirty="0">
                <a:solidFill>
                  <a:prstClr val="black"/>
                </a:solidFill>
                <a:latin typeface="+mn-lt"/>
                <a:ea typeface="+mn-lt"/>
                <a:cs typeface="+mn-lt"/>
              </a:rPr>
              <a:t> </a:t>
            </a:r>
            <a:r>
              <a:rPr lang="pl-PL" sz="2400" b="0" i="0" u="none" baseline="0" dirty="0">
                <a:ea typeface="Verdana" panose="020B0604030504040204" pitchFamily="34" charset="0"/>
                <a:cs typeface="Verdana" panose="020B0604030504040204" pitchFamily="34" charset="0"/>
              </a:rPr>
              <a:t>(EUR 1,8 mln)</a:t>
            </a:r>
            <a:endParaRPr lang="en" sz="2400" b="0" i="0" u="none" baseline="0" dirty="0">
              <a:ea typeface="Verdana" panose="020B0604030504040204" pitchFamily="34" charset="0"/>
              <a:cs typeface="Verdana" panose="020B0604030504040204" pitchFamily="34" charset="0"/>
            </a:endParaRPr>
          </a:p>
          <a:p>
            <a:pPr algn="just" rtl="0"/>
            <a:endParaRPr lang="en" sz="2400" dirty="0">
              <a:ea typeface="Verdana" panose="020B0604030504040204" pitchFamily="34" charset="0"/>
              <a:cs typeface="Verdana" panose="020B0604030504040204" pitchFamily="34" charset="0"/>
            </a:endParaRPr>
          </a:p>
          <a:p>
            <a:pPr marL="0" indent="0" algn="just" rtl="0">
              <a:buNone/>
            </a:pPr>
            <a:endParaRPr lang="en" sz="2400" dirty="0"/>
          </a:p>
          <a:p>
            <a:pPr marL="0" indent="0" algn="just" rtl="0">
              <a:buNone/>
            </a:pPr>
            <a:endParaRPr lang="en" sz="2100" dirty="0"/>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1960548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78307"/>
            <a:ext cx="12192000" cy="1676401"/>
          </a:xfrm>
        </p:spPr>
        <p:txBody>
          <a:bodyPr>
            <a:normAutofit/>
          </a:bodyPr>
          <a:lstStyle/>
          <a:p>
            <a:pPr algn="ctr" rtl="0"/>
            <a:r>
              <a:rPr lang="pl-PL" sz="4000" b="1" i="0" u="none" baseline="0" dirty="0">
                <a:solidFill>
                  <a:prstClr val="black"/>
                </a:solidFill>
                <a:latin typeface="Calibri" panose="020F0502020204030204"/>
                <a:ea typeface="Calibri" panose="020F0502020204030204"/>
                <a:cs typeface="Calibri" panose="020F0502020204030204"/>
              </a:rPr>
              <a:t>Grant </a:t>
            </a:r>
            <a:r>
              <a:rPr lang="pl-PL" sz="4000" b="1" i="0" u="none" baseline="0" dirty="0" err="1">
                <a:solidFill>
                  <a:prstClr val="black"/>
                </a:solidFill>
                <a:latin typeface="Calibri" panose="020F0502020204030204"/>
                <a:ea typeface="Calibri" panose="020F0502020204030204"/>
                <a:cs typeface="Calibri" panose="020F0502020204030204"/>
              </a:rPr>
              <a:t>programme</a:t>
            </a:r>
            <a:br>
              <a:rPr lang="en" sz="4000" b="1" dirty="0">
                <a:solidFill>
                  <a:prstClr val="black"/>
                </a:solidFill>
                <a:latin typeface="Calibri" panose="020F0502020204030204"/>
              </a:rPr>
            </a:br>
            <a:r>
              <a:rPr lang="en" sz="4000" b="1" i="0" u="none" baseline="0" dirty="0">
                <a:solidFill>
                  <a:prstClr val="black"/>
                </a:solidFill>
                <a:latin typeface="Calibri" panose="020F0502020204030204"/>
                <a:ea typeface="Calibri" panose="020F0502020204030204"/>
                <a:cs typeface="Calibri" panose="020F0502020204030204"/>
              </a:rPr>
              <a:t>War graves and cemeteries in Poland</a:t>
            </a:r>
            <a:endParaRPr lang="en" sz="4000" b="1" dirty="0"/>
          </a:p>
        </p:txBody>
      </p:sp>
      <p:sp>
        <p:nvSpPr>
          <p:cNvPr id="3" name="Symbol zastępczy zawartości 2"/>
          <p:cNvSpPr>
            <a:spLocks noGrp="1"/>
          </p:cNvSpPr>
          <p:nvPr>
            <p:ph idx="1"/>
          </p:nvPr>
        </p:nvSpPr>
        <p:spPr>
          <a:xfrm>
            <a:off x="660400" y="2096218"/>
            <a:ext cx="10903527" cy="4060741"/>
          </a:xfrm>
        </p:spPr>
        <p:txBody>
          <a:bodyPr>
            <a:noAutofit/>
          </a:bodyPr>
          <a:lstStyle/>
          <a:p>
            <a:pPr algn="l" rtl="0"/>
            <a:r>
              <a:rPr lang="en" sz="1800" b="0" i="0" u="none" baseline="0" dirty="0">
                <a:sym typeface="Wingdings" panose="05000000000000000000" pitchFamily="2" charset="2"/>
              </a:rPr>
              <a:t>conservation/restoration</a:t>
            </a:r>
            <a:r>
              <a:rPr lang="pl-PL" sz="1800" dirty="0">
                <a:sym typeface="Wingdings" panose="05000000000000000000" pitchFamily="2" charset="2"/>
              </a:rPr>
              <a:t> </a:t>
            </a:r>
            <a:r>
              <a:rPr lang="en" sz="1800" b="0" i="0" u="none" baseline="0" dirty="0">
                <a:sym typeface="Wingdings" panose="05000000000000000000" pitchFamily="2" charset="2"/>
              </a:rPr>
              <a:t>of a war grave/cemetery</a:t>
            </a:r>
            <a:r>
              <a:rPr lang="pl-PL" sz="1800" b="0" i="0" u="none" baseline="0" dirty="0">
                <a:sym typeface="Wingdings" panose="05000000000000000000" pitchFamily="2" charset="2"/>
              </a:rPr>
              <a:t>,</a:t>
            </a:r>
            <a:r>
              <a:rPr lang="en" sz="1800" b="0" i="0" u="none" baseline="0" dirty="0">
                <a:sym typeface="Wingdings" panose="05000000000000000000" pitchFamily="2" charset="2"/>
              </a:rPr>
              <a:t> </a:t>
            </a:r>
            <a:r>
              <a:rPr lang="pl-PL" sz="1800" b="0" i="0" u="none" baseline="0" dirty="0" err="1">
                <a:sym typeface="Wingdings" panose="05000000000000000000" pitchFamily="2" charset="2"/>
              </a:rPr>
              <a:t>technical</a:t>
            </a:r>
            <a:r>
              <a:rPr lang="pl-PL" sz="1800" b="0" i="0" u="none" baseline="0" dirty="0">
                <a:sym typeface="Wingdings" panose="05000000000000000000" pitchFamily="2" charset="2"/>
              </a:rPr>
              <a:t> </a:t>
            </a:r>
            <a:r>
              <a:rPr lang="en" sz="1800" b="0" i="0" u="none" baseline="0" dirty="0">
                <a:sym typeface="Wingdings" panose="05000000000000000000" pitchFamily="2" charset="2"/>
              </a:rPr>
              <a:t>documentation;</a:t>
            </a:r>
          </a:p>
          <a:p>
            <a:pPr algn="l" rtl="0"/>
            <a:r>
              <a:rPr lang="en" sz="1800" b="0" i="0" u="none" baseline="0" dirty="0">
                <a:sym typeface="Wingdings" panose="05000000000000000000" pitchFamily="2" charset="2"/>
              </a:rPr>
              <a:t>maintenance of a war grave/cemetery;</a:t>
            </a:r>
          </a:p>
          <a:p>
            <a:pPr algn="l" rtl="0"/>
            <a:r>
              <a:rPr lang="pl-PL" sz="1800" b="0" i="0" u="none" baseline="0" dirty="0" err="1">
                <a:sym typeface="Wingdings" panose="05000000000000000000" pitchFamily="2" charset="2"/>
              </a:rPr>
              <a:t>historical</a:t>
            </a:r>
            <a:r>
              <a:rPr lang="en" sz="1800" b="0" i="0" u="none" baseline="0" dirty="0">
                <a:sym typeface="Wingdings" panose="05000000000000000000" pitchFamily="2" charset="2"/>
              </a:rPr>
              <a:t> inquiries/ research;</a:t>
            </a:r>
          </a:p>
          <a:p>
            <a:pPr algn="l" rtl="0"/>
            <a:r>
              <a:rPr lang="en" sz="1800" b="0" i="0" u="none" baseline="0" dirty="0">
                <a:sym typeface="Wingdings" panose="05000000000000000000" pitchFamily="2" charset="2"/>
              </a:rPr>
              <a:t>archaeological research;</a:t>
            </a:r>
          </a:p>
          <a:p>
            <a:pPr algn="l" rtl="0"/>
            <a:r>
              <a:rPr lang="en" sz="1800" b="0" i="0" u="none" baseline="0" dirty="0">
                <a:sym typeface="Wingdings" panose="05000000000000000000" pitchFamily="2" charset="2"/>
              </a:rPr>
              <a:t>popularisation (arrangement of a temporary exhibition, seminar/conference, occasional/anniversary event);</a:t>
            </a:r>
          </a:p>
          <a:p>
            <a:pPr algn="l" rtl="0"/>
            <a:r>
              <a:rPr lang="en" sz="1800" b="0" i="0" u="none" baseline="0" dirty="0">
                <a:sym typeface="Wingdings" panose="05000000000000000000" pitchFamily="2" charset="2"/>
              </a:rPr>
              <a:t>exhumation</a:t>
            </a:r>
            <a:r>
              <a:rPr lang="pl-PL" sz="1800" b="0" i="0" u="none" baseline="0" dirty="0">
                <a:sym typeface="Wingdings" panose="05000000000000000000" pitchFamily="2" charset="2"/>
              </a:rPr>
              <a:t>;</a:t>
            </a:r>
          </a:p>
          <a:p>
            <a:pPr algn="l" rtl="0"/>
            <a:r>
              <a:rPr lang="en" sz="1800" b="0" i="0" u="none" baseline="0" dirty="0">
                <a:sym typeface="Wingdings" panose="05000000000000000000" pitchFamily="2" charset="2"/>
              </a:rPr>
              <a:t>construction works</a:t>
            </a:r>
            <a:r>
              <a:rPr lang="pl-PL" sz="1800" b="0" i="0" u="none" baseline="0" dirty="0">
                <a:sym typeface="Wingdings" panose="05000000000000000000" pitchFamily="2" charset="2"/>
              </a:rPr>
              <a:t>.</a:t>
            </a:r>
            <a:endParaRPr lang="en" sz="1800" b="0" i="0" u="none" baseline="0" dirty="0">
              <a:sym typeface="Wingdings" panose="05000000000000000000" pitchFamily="2" charset="2"/>
            </a:endParaRPr>
          </a:p>
          <a:p>
            <a:pPr marL="0" indent="0" algn="l" rtl="0">
              <a:buNone/>
            </a:pPr>
            <a:r>
              <a:rPr lang="pl-PL" sz="1800" b="0" i="0" u="none" baseline="0" dirty="0" err="1">
                <a:sym typeface="Wingdings" panose="05000000000000000000" pitchFamily="2" charset="2"/>
              </a:rPr>
              <a:t>Who</a:t>
            </a:r>
            <a:r>
              <a:rPr lang="pl-PL" sz="1800" b="0" i="0" u="none" dirty="0">
                <a:sym typeface="Wingdings" panose="05000000000000000000" pitchFamily="2" charset="2"/>
              </a:rPr>
              <a:t> </a:t>
            </a:r>
            <a:r>
              <a:rPr lang="pl-PL" sz="1800" b="0" i="0" u="none" dirty="0" err="1">
                <a:sym typeface="Wingdings" panose="05000000000000000000" pitchFamily="2" charset="2"/>
              </a:rPr>
              <a:t>can</a:t>
            </a:r>
            <a:r>
              <a:rPr lang="pl-PL" sz="1800" b="0" i="0" u="none" dirty="0">
                <a:sym typeface="Wingdings" panose="05000000000000000000" pitchFamily="2" charset="2"/>
              </a:rPr>
              <a:t> </a:t>
            </a:r>
            <a:r>
              <a:rPr lang="pl-PL" sz="1800" b="0" i="0" u="none" dirty="0" err="1">
                <a:sym typeface="Wingdings" panose="05000000000000000000" pitchFamily="2" charset="2"/>
              </a:rPr>
              <a:t>apply</a:t>
            </a:r>
            <a:r>
              <a:rPr lang="en" sz="1800" b="0" i="0" u="none" baseline="0" dirty="0"/>
              <a:t>: </a:t>
            </a:r>
            <a:r>
              <a:rPr lang="en" sz="1800" b="0" i="0" u="none" baseline="0" dirty="0">
                <a:sym typeface="Wingdings" panose="05000000000000000000" pitchFamily="2" charset="2"/>
              </a:rPr>
              <a:t>a Polish law-based entity</a:t>
            </a:r>
            <a:r>
              <a:rPr lang="en" sz="1800" b="0" i="0" u="none" baseline="0" dirty="0"/>
              <a:t> (local government unit, </a:t>
            </a:r>
            <a:r>
              <a:rPr lang="en" sz="1800" b="0" i="0" u="none" baseline="0" dirty="0">
                <a:sym typeface="Wingdings" panose="05000000000000000000" pitchFamily="2" charset="2"/>
              </a:rPr>
              <a:t>foundations, state associations and local government institutions of culture, churches and religious organisations)</a:t>
            </a:r>
            <a:endParaRPr lang="en" sz="1800" dirty="0"/>
          </a:p>
          <a:p>
            <a:pPr algn="just" rtl="0"/>
            <a:endParaRPr lang="en" sz="2000" dirty="0">
              <a:sym typeface="Wingdings" panose="05000000000000000000" pitchFamily="2" charset="2"/>
            </a:endParaRPr>
          </a:p>
          <a:p>
            <a:pPr algn="just" rtl="0"/>
            <a:endParaRPr lang="en" sz="1050" dirty="0"/>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218181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5543" y="187451"/>
            <a:ext cx="11953240" cy="1676401"/>
          </a:xfrm>
        </p:spPr>
        <p:txBody>
          <a:bodyPr>
            <a:normAutofit/>
          </a:bodyPr>
          <a:lstStyle/>
          <a:p>
            <a:pPr algn="ctr" rtl="0"/>
            <a:r>
              <a:rPr lang="pl-PL" sz="4000" b="1" i="0" u="none" baseline="0" dirty="0">
                <a:solidFill>
                  <a:prstClr val="black"/>
                </a:solidFill>
                <a:latin typeface="Calibri" panose="020F0502020204030204"/>
                <a:ea typeface="Calibri" panose="020F0502020204030204"/>
                <a:cs typeface="Calibri" panose="020F0502020204030204"/>
              </a:rPr>
              <a:t>Grant </a:t>
            </a:r>
            <a:r>
              <a:rPr lang="pl-PL" sz="4000" b="1" i="0" u="none" baseline="0" dirty="0" err="1">
                <a:solidFill>
                  <a:prstClr val="black"/>
                </a:solidFill>
                <a:latin typeface="Calibri" panose="020F0502020204030204"/>
                <a:ea typeface="Calibri" panose="020F0502020204030204"/>
                <a:cs typeface="Calibri" panose="020F0502020204030204"/>
              </a:rPr>
              <a:t>programme</a:t>
            </a:r>
            <a:br>
              <a:rPr lang="en" sz="4000" b="1" dirty="0">
                <a:solidFill>
                  <a:prstClr val="black"/>
                </a:solidFill>
                <a:latin typeface="Calibri" panose="020F0502020204030204"/>
              </a:rPr>
            </a:br>
            <a:r>
              <a:rPr lang="en" sz="4000" b="1" i="0" u="none" baseline="0" dirty="0">
                <a:solidFill>
                  <a:prstClr val="black"/>
                </a:solidFill>
                <a:latin typeface="Calibri" panose="020F0502020204030204"/>
                <a:ea typeface="Calibri" panose="020F0502020204030204"/>
                <a:cs typeface="Calibri" panose="020F0502020204030204"/>
              </a:rPr>
              <a:t>Memorial sites and commemorations in Poland</a:t>
            </a:r>
            <a:endParaRPr lang="en" sz="4000" b="1" dirty="0"/>
          </a:p>
        </p:txBody>
      </p:sp>
      <p:sp>
        <p:nvSpPr>
          <p:cNvPr id="3" name="Symbol zastępczy zawartości 2"/>
          <p:cNvSpPr>
            <a:spLocks noGrp="1"/>
          </p:cNvSpPr>
          <p:nvPr>
            <p:ph idx="1"/>
          </p:nvPr>
        </p:nvSpPr>
        <p:spPr>
          <a:xfrm>
            <a:off x="660400" y="1992702"/>
            <a:ext cx="10903527" cy="4164258"/>
          </a:xfrm>
        </p:spPr>
        <p:txBody>
          <a:bodyPr>
            <a:noAutofit/>
          </a:bodyPr>
          <a:lstStyle/>
          <a:p>
            <a:pPr algn="l" rtl="0"/>
            <a:r>
              <a:rPr lang="en" sz="1800" b="0" i="0" u="none" baseline="0" dirty="0">
                <a:sym typeface="Wingdings" panose="05000000000000000000" pitchFamily="2" charset="2"/>
              </a:rPr>
              <a:t>conservation/restoration/improvement of a memori</a:t>
            </a:r>
            <a:r>
              <a:rPr lang="pl-PL" sz="1800" b="0" i="0" u="none" baseline="0" dirty="0">
                <a:sym typeface="Wingdings" panose="05000000000000000000" pitchFamily="2" charset="2"/>
              </a:rPr>
              <a:t>a</a:t>
            </a:r>
            <a:r>
              <a:rPr lang="en" sz="1800" b="0" i="0" u="none" baseline="0" dirty="0">
                <a:sym typeface="Wingdings" panose="05000000000000000000" pitchFamily="2" charset="2"/>
              </a:rPr>
              <a:t>l site</a:t>
            </a:r>
            <a:r>
              <a:rPr lang="pl-PL" sz="1800" b="0" i="0" u="none" baseline="0" dirty="0">
                <a:sym typeface="Wingdings" panose="05000000000000000000" pitchFamily="2" charset="2"/>
              </a:rPr>
              <a:t>, </a:t>
            </a:r>
            <a:r>
              <a:rPr lang="pl-PL" sz="1800" b="0" i="0" u="none" baseline="0" dirty="0" err="1">
                <a:sym typeface="Wingdings" panose="05000000000000000000" pitchFamily="2" charset="2"/>
              </a:rPr>
              <a:t>technical</a:t>
            </a:r>
            <a:r>
              <a:rPr lang="en" sz="1800" b="0" i="0" u="none" baseline="0" dirty="0">
                <a:sym typeface="Wingdings" panose="05000000000000000000" pitchFamily="2" charset="2"/>
              </a:rPr>
              <a:t> documentation;</a:t>
            </a:r>
          </a:p>
          <a:p>
            <a:pPr algn="l" rtl="0"/>
            <a:r>
              <a:rPr lang="en" sz="1800" b="0" i="0" u="none" baseline="0" dirty="0">
                <a:sym typeface="Wingdings" panose="05000000000000000000" pitchFamily="2" charset="2"/>
              </a:rPr>
              <a:t>maintenance of a memorial site;</a:t>
            </a:r>
          </a:p>
          <a:p>
            <a:pPr algn="l" rtl="0"/>
            <a:r>
              <a:rPr lang="pl-PL" sz="1800" dirty="0" err="1">
                <a:sym typeface="Wingdings" panose="05000000000000000000" pitchFamily="2" charset="2"/>
              </a:rPr>
              <a:t>historical</a:t>
            </a:r>
            <a:r>
              <a:rPr lang="en" sz="1800" b="0" i="0" u="none" baseline="0" dirty="0">
                <a:sym typeface="Wingdings" panose="05000000000000000000" pitchFamily="2" charset="2"/>
              </a:rPr>
              <a:t> inquiries/ research;</a:t>
            </a:r>
          </a:p>
          <a:p>
            <a:pPr algn="l" rtl="0"/>
            <a:r>
              <a:rPr lang="en" sz="1800" b="0" i="0" u="none" baseline="0" dirty="0">
                <a:sym typeface="Wingdings" panose="05000000000000000000" pitchFamily="2" charset="2"/>
              </a:rPr>
              <a:t>archaeological research;</a:t>
            </a:r>
          </a:p>
          <a:p>
            <a:pPr algn="l" rtl="0"/>
            <a:r>
              <a:rPr lang="en" sz="1800" b="0" i="0" u="none" baseline="0" dirty="0">
                <a:sym typeface="Wingdings" panose="05000000000000000000" pitchFamily="2" charset="2"/>
              </a:rPr>
              <a:t>popularisation (arrangement of a temporary exhibition, seminar/conference, occasional/anniversary event);</a:t>
            </a:r>
          </a:p>
          <a:p>
            <a:pPr algn="l" rtl="0"/>
            <a:r>
              <a:rPr lang="en" sz="1800" b="0" i="0" u="none" baseline="0" dirty="0">
                <a:sym typeface="Wingdings" panose="05000000000000000000" pitchFamily="2" charset="2"/>
              </a:rPr>
              <a:t>searching and research works;</a:t>
            </a:r>
          </a:p>
          <a:p>
            <a:pPr algn="l" rtl="0"/>
            <a:r>
              <a:rPr lang="en" sz="1800" b="0" i="0" u="none" baseline="0" dirty="0">
                <a:sym typeface="Wingdings" panose="05000000000000000000" pitchFamily="2" charset="2"/>
              </a:rPr>
              <a:t>construction works;</a:t>
            </a:r>
          </a:p>
          <a:p>
            <a:pPr marL="0" indent="0" algn="just" rtl="0">
              <a:buNone/>
            </a:pPr>
            <a:endParaRPr lang="pl-PL" sz="1800" b="0" i="0" u="none" baseline="0" dirty="0"/>
          </a:p>
          <a:p>
            <a:pPr marL="0" indent="0" algn="just" rtl="0">
              <a:buNone/>
            </a:pPr>
            <a:r>
              <a:rPr lang="pl-PL" sz="1800" b="0" i="0" u="none" baseline="0" dirty="0" err="1"/>
              <a:t>Who</a:t>
            </a:r>
            <a:r>
              <a:rPr lang="pl-PL" sz="1800" b="0" i="0" u="none" baseline="0" dirty="0"/>
              <a:t> </a:t>
            </a:r>
            <a:r>
              <a:rPr lang="pl-PL" sz="1800" b="0" i="0" u="none" baseline="0" dirty="0" err="1"/>
              <a:t>can</a:t>
            </a:r>
            <a:r>
              <a:rPr lang="pl-PL" sz="1800" b="0" i="0" u="none" baseline="0" dirty="0"/>
              <a:t> </a:t>
            </a:r>
            <a:r>
              <a:rPr lang="pl-PL" sz="1800" b="0" i="0" u="none" baseline="0" dirty="0" err="1"/>
              <a:t>apply</a:t>
            </a:r>
            <a:r>
              <a:rPr lang="en" sz="1800" b="0" i="0" u="none" baseline="0" dirty="0"/>
              <a:t>: </a:t>
            </a:r>
            <a:r>
              <a:rPr lang="en" sz="1800" b="0" i="0" u="none" baseline="0" dirty="0">
                <a:sym typeface="Wingdings" panose="05000000000000000000" pitchFamily="2" charset="2"/>
              </a:rPr>
              <a:t>a Polish law-based entity</a:t>
            </a:r>
            <a:r>
              <a:rPr lang="en" sz="1800" b="0" i="0" u="none" baseline="0" dirty="0"/>
              <a:t> (local government unit, </a:t>
            </a:r>
            <a:r>
              <a:rPr lang="en" sz="1800" b="0" i="0" u="none" baseline="0" dirty="0">
                <a:sym typeface="Wingdings" panose="05000000000000000000" pitchFamily="2" charset="2"/>
              </a:rPr>
              <a:t>foundations, state associations and local government institutions of culture, churches and religious organisations)</a:t>
            </a:r>
            <a:endParaRPr lang="en" sz="1800" dirty="0"/>
          </a:p>
          <a:p>
            <a:pPr algn="just" rtl="0"/>
            <a:endParaRPr lang="en" sz="1800" dirty="0">
              <a:sym typeface="Wingdings" panose="05000000000000000000" pitchFamily="2" charset="2"/>
            </a:endParaRPr>
          </a:p>
          <a:p>
            <a:pPr algn="just" rtl="0"/>
            <a:endParaRPr lang="en" sz="1050" dirty="0"/>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3447360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DDE760-8C44-D5D1-F55B-9C5CD336C095}"/>
              </a:ext>
            </a:extLst>
          </p:cNvPr>
          <p:cNvSpPr>
            <a:spLocks noGrp="1"/>
          </p:cNvSpPr>
          <p:nvPr>
            <p:ph type="title"/>
          </p:nvPr>
        </p:nvSpPr>
        <p:spPr>
          <a:xfrm>
            <a:off x="921327" y="226580"/>
            <a:ext cx="10515600" cy="1325563"/>
          </a:xfrm>
        </p:spPr>
        <p:txBody>
          <a:bodyPr>
            <a:normAutofit/>
          </a:bodyPr>
          <a:lstStyle/>
          <a:p>
            <a:pPr algn="ctr" rtl="0"/>
            <a:r>
              <a:rPr lang="en" sz="2400" b="1" i="0" u="none" baseline="0" dirty="0">
                <a:latin typeface="+mn-lt"/>
                <a:ea typeface="+mn-lt"/>
                <a:cs typeface="+mn-lt"/>
              </a:rPr>
              <a:t>Tarnów Municipality</a:t>
            </a:r>
            <a:br>
              <a:rPr lang="en" sz="2400" b="1" dirty="0">
                <a:latin typeface="+mn-lt"/>
              </a:rPr>
            </a:br>
            <a:r>
              <a:rPr lang="pl-PL" sz="2400" b="1" dirty="0">
                <a:latin typeface="+mn-lt"/>
                <a:ea typeface="+mn-lt"/>
                <a:cs typeface="+mn-lt"/>
              </a:rPr>
              <a:t>R</a:t>
            </a:r>
            <a:r>
              <a:rPr lang="en" sz="2400" b="1" i="0" u="none" baseline="0" dirty="0">
                <a:latin typeface="+mn-lt"/>
                <a:ea typeface="+mn-lt"/>
                <a:cs typeface="+mn-lt"/>
              </a:rPr>
              <a:t>estoration of the historic war cemetery no. 175 from</a:t>
            </a:r>
            <a:br>
              <a:rPr lang="en" sz="2400" b="1" dirty="0">
                <a:latin typeface="+mn-lt"/>
              </a:rPr>
            </a:br>
            <a:r>
              <a:rPr lang="en" sz="2400" b="1" i="0" u="none" baseline="0" dirty="0">
                <a:latin typeface="+mn-lt"/>
                <a:ea typeface="+mn-lt"/>
                <a:cs typeface="+mn-lt"/>
              </a:rPr>
              <a:t>World War I in Poręba Radlna</a:t>
            </a:r>
          </a:p>
        </p:txBody>
      </p:sp>
      <p:pic>
        <p:nvPicPr>
          <p:cNvPr id="4" name="Symbol zastępczy zawartości 4">
            <a:extLst>
              <a:ext uri="{FF2B5EF4-FFF2-40B4-BE49-F238E27FC236}">
                <a16:creationId xmlns:a16="http://schemas.microsoft.com/office/drawing/2014/main" id="{ECB593AF-090A-1C83-7EC2-1E55A4E1A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083" y="1826348"/>
            <a:ext cx="7917440" cy="4457289"/>
          </a:xfrm>
          <a:prstGeom prst="rect">
            <a:avLst/>
          </a:prstGeom>
        </p:spPr>
      </p:pic>
      <p:pic>
        <p:nvPicPr>
          <p:cNvPr id="8" name="Obraz 7">
            <a:extLst>
              <a:ext uri="{FF2B5EF4-FFF2-40B4-BE49-F238E27FC236}">
                <a16:creationId xmlns:a16="http://schemas.microsoft.com/office/drawing/2014/main" id="{3CE17E2A-0409-86B7-2AB9-2CDA31031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834" y="1801213"/>
            <a:ext cx="2509324" cy="4457289"/>
          </a:xfrm>
          <a:prstGeom prst="rect">
            <a:avLst/>
          </a:prstGeom>
        </p:spPr>
      </p:pic>
      <p:sp>
        <p:nvSpPr>
          <p:cNvPr id="9" name="pole tekstowe 8">
            <a:extLst>
              <a:ext uri="{FF2B5EF4-FFF2-40B4-BE49-F238E27FC236}">
                <a16:creationId xmlns:a16="http://schemas.microsoft.com/office/drawing/2014/main" id="{5186ECEE-EC6D-FA38-4E9E-7BC4A16E2671}"/>
              </a:ext>
            </a:extLst>
          </p:cNvPr>
          <p:cNvSpPr txBox="1"/>
          <p:nvPr/>
        </p:nvSpPr>
        <p:spPr>
          <a:xfrm>
            <a:off x="0" y="1361053"/>
            <a:ext cx="12191999" cy="400110"/>
          </a:xfrm>
          <a:prstGeom prst="rect">
            <a:avLst/>
          </a:prstGeom>
          <a:noFill/>
        </p:spPr>
        <p:txBody>
          <a:bodyPr wrap="square" rtlCol="0">
            <a:spAutoFit/>
          </a:bodyPr>
          <a:lstStyle/>
          <a:p>
            <a:pPr algn="ctr" rtl="0"/>
            <a:r>
              <a:rPr lang="en" sz="2000" b="0" i="0" u="none" baseline="0" dirty="0"/>
              <a:t>before restoration</a:t>
            </a:r>
          </a:p>
        </p:txBody>
      </p:sp>
      <p:pic>
        <p:nvPicPr>
          <p:cNvPr id="7" name="Obraz 6">
            <a:extLst>
              <a:ext uri="{FF2B5EF4-FFF2-40B4-BE49-F238E27FC236}">
                <a16:creationId xmlns:a16="http://schemas.microsoft.com/office/drawing/2014/main" id="{E3EE62FE-D59F-5997-3878-4EAFE878DF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2205707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DDE760-8C44-D5D1-F55B-9C5CD336C095}"/>
              </a:ext>
            </a:extLst>
          </p:cNvPr>
          <p:cNvSpPr>
            <a:spLocks noGrp="1"/>
          </p:cNvSpPr>
          <p:nvPr>
            <p:ph type="title"/>
          </p:nvPr>
        </p:nvSpPr>
        <p:spPr>
          <a:xfrm>
            <a:off x="838200" y="25905"/>
            <a:ext cx="10515600" cy="1325563"/>
          </a:xfrm>
        </p:spPr>
        <p:txBody>
          <a:bodyPr>
            <a:normAutofit/>
          </a:bodyPr>
          <a:lstStyle/>
          <a:p>
            <a:pPr algn="ctr" rtl="0"/>
            <a:r>
              <a:rPr lang="en" sz="2400" b="1" i="0" u="none" baseline="0" dirty="0">
                <a:latin typeface="+mn-lt"/>
                <a:ea typeface="+mn-lt"/>
                <a:cs typeface="+mn-lt"/>
              </a:rPr>
              <a:t>Tarnów Municipality</a:t>
            </a:r>
            <a:br>
              <a:rPr lang="en" sz="2400" b="1" dirty="0">
                <a:latin typeface="+mn-lt"/>
              </a:rPr>
            </a:br>
            <a:r>
              <a:rPr lang="pl-PL" sz="2400" b="1" dirty="0">
                <a:latin typeface="+mn-lt"/>
                <a:ea typeface="+mn-lt"/>
                <a:cs typeface="+mn-lt"/>
              </a:rPr>
              <a:t>R</a:t>
            </a:r>
            <a:r>
              <a:rPr lang="en" sz="2400" b="1" i="0" u="none" baseline="0" dirty="0">
                <a:latin typeface="+mn-lt"/>
                <a:ea typeface="+mn-lt"/>
                <a:cs typeface="+mn-lt"/>
              </a:rPr>
              <a:t>estoration of the historic war cemetery no. 175 from World War I in Poręba Radlna</a:t>
            </a:r>
          </a:p>
        </p:txBody>
      </p:sp>
      <p:pic>
        <p:nvPicPr>
          <p:cNvPr id="6" name="Obraz 5">
            <a:extLst>
              <a:ext uri="{FF2B5EF4-FFF2-40B4-BE49-F238E27FC236}">
                <a16:creationId xmlns:a16="http://schemas.microsoft.com/office/drawing/2014/main" id="{63146F35-FEAF-799D-A888-C55CF7E02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72" y="1648358"/>
            <a:ext cx="6461648" cy="4301450"/>
          </a:xfrm>
          <a:prstGeom prst="rect">
            <a:avLst/>
          </a:prstGeom>
        </p:spPr>
      </p:pic>
      <p:pic>
        <p:nvPicPr>
          <p:cNvPr id="7" name="Obraz 6">
            <a:extLst>
              <a:ext uri="{FF2B5EF4-FFF2-40B4-BE49-F238E27FC236}">
                <a16:creationId xmlns:a16="http://schemas.microsoft.com/office/drawing/2014/main" id="{E3EE62FE-D59F-5997-3878-4EAFE878D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pic>
        <p:nvPicPr>
          <p:cNvPr id="11" name="Obraz 10" descr="Obraz zawierający na wolnym powietrzu, drzewo, grób, cmentarz&#10;&#10;Zawartość wygenerowana przez sztuczną inteligencję może być niepoprawna.">
            <a:extLst>
              <a:ext uri="{FF2B5EF4-FFF2-40B4-BE49-F238E27FC236}">
                <a16:creationId xmlns:a16="http://schemas.microsoft.com/office/drawing/2014/main" id="{3E390BD2-C197-D041-DFE6-1B38316B45D1}"/>
              </a:ext>
            </a:extLst>
          </p:cNvPr>
          <p:cNvPicPr>
            <a:picLocks noChangeAspect="1"/>
          </p:cNvPicPr>
          <p:nvPr/>
        </p:nvPicPr>
        <p:blipFill>
          <a:blip r:embed="rId4"/>
          <a:stretch>
            <a:fillRect/>
          </a:stretch>
        </p:blipFill>
        <p:spPr>
          <a:xfrm>
            <a:off x="8086736" y="1448304"/>
            <a:ext cx="3555858" cy="4935244"/>
          </a:xfrm>
          <a:prstGeom prst="rect">
            <a:avLst/>
          </a:prstGeom>
        </p:spPr>
      </p:pic>
    </p:spTree>
    <p:extLst>
      <p:ext uri="{BB962C8B-B14F-4D97-AF65-F5344CB8AC3E}">
        <p14:creationId xmlns:p14="http://schemas.microsoft.com/office/powerpoint/2010/main" val="2833393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9AF4AF6-9BBE-EB45-39E4-7E46D8436A66}"/>
              </a:ext>
            </a:extLst>
          </p:cNvPr>
          <p:cNvSpPr>
            <a:spLocks noGrp="1"/>
          </p:cNvSpPr>
          <p:nvPr>
            <p:ph type="title"/>
          </p:nvPr>
        </p:nvSpPr>
        <p:spPr/>
        <p:txBody>
          <a:bodyPr>
            <a:normAutofit/>
          </a:bodyPr>
          <a:lstStyle/>
          <a:p>
            <a:pPr algn="ctr" rtl="0"/>
            <a:r>
              <a:rPr lang="en" sz="2400" b="1" i="0" u="none" strike="noStrike" baseline="0" dirty="0">
                <a:latin typeface="+mn-lt"/>
                <a:ea typeface="+mn-lt"/>
                <a:cs typeface="+mn-lt"/>
              </a:rPr>
              <a:t>Restoration of the World War I cemetery </a:t>
            </a:r>
            <a:r>
              <a:rPr lang="pl-PL" sz="2400" b="1" i="0" u="none" strike="noStrike" baseline="0" dirty="0">
                <a:latin typeface="+mn-lt"/>
                <a:ea typeface="+mn-lt"/>
                <a:cs typeface="+mn-lt"/>
              </a:rPr>
              <a:t>„</a:t>
            </a:r>
            <a:r>
              <a:rPr lang="en" sz="2400" b="1" i="0" u="none" strike="noStrike" baseline="0" dirty="0">
                <a:latin typeface="+mn-lt"/>
                <a:ea typeface="+mn-lt"/>
                <a:cs typeface="+mn-lt"/>
              </a:rPr>
              <a:t>Zawady II</a:t>
            </a:r>
            <a:r>
              <a:rPr lang="pl-PL" sz="2400" b="1" i="0" u="none" strike="noStrike" baseline="0" dirty="0">
                <a:latin typeface="+mn-lt"/>
                <a:ea typeface="+mn-lt"/>
                <a:cs typeface="+mn-lt"/>
              </a:rPr>
              <a:t>”</a:t>
            </a:r>
            <a:r>
              <a:rPr lang="en" sz="2400" b="1" i="0" u="none" strike="noStrike" baseline="0" dirty="0">
                <a:latin typeface="+mn-lt"/>
                <a:ea typeface="+mn-lt"/>
                <a:cs typeface="+mn-lt"/>
              </a:rPr>
              <a:t> in Puszcza Kurpiowska</a:t>
            </a:r>
            <a:br>
              <a:rPr lang="en" sz="2400" b="1" i="0" u="none" strike="noStrike" baseline="0" dirty="0">
                <a:latin typeface="+mn-lt"/>
              </a:rPr>
            </a:br>
            <a:endParaRPr lang="en" sz="2400" b="1" dirty="0">
              <a:latin typeface="+mn-lt"/>
            </a:endParaRPr>
          </a:p>
        </p:txBody>
      </p:sp>
      <p:pic>
        <p:nvPicPr>
          <p:cNvPr id="10" name="Obraz 9" descr="Obraz zawierający na wolnym powietrzu, ubrania, osoba, drzewo&#10;&#10;Zawartość wygenerowana przez sztuczną inteligencję może być niepoprawna.">
            <a:extLst>
              <a:ext uri="{FF2B5EF4-FFF2-40B4-BE49-F238E27FC236}">
                <a16:creationId xmlns:a16="http://schemas.microsoft.com/office/drawing/2014/main" id="{DA23EDAE-6C06-7B44-2A1E-AA1F7EF38442}"/>
              </a:ext>
            </a:extLst>
          </p:cNvPr>
          <p:cNvPicPr>
            <a:picLocks noChangeAspect="1"/>
          </p:cNvPicPr>
          <p:nvPr/>
        </p:nvPicPr>
        <p:blipFill>
          <a:blip r:embed="rId2"/>
          <a:stretch>
            <a:fillRect/>
          </a:stretch>
        </p:blipFill>
        <p:spPr>
          <a:xfrm>
            <a:off x="6224569" y="2009134"/>
            <a:ext cx="5566729" cy="4132874"/>
          </a:xfrm>
          <a:prstGeom prst="rect">
            <a:avLst/>
          </a:prstGeom>
        </p:spPr>
      </p:pic>
      <p:pic>
        <p:nvPicPr>
          <p:cNvPr id="12" name="Obraz 11" descr="Obraz zawierający na wolnym powietrzu, drzewo, osoba, ubrania&#10;&#10;Zawartość wygenerowana przez sztuczną inteligencję może być niepoprawna.">
            <a:extLst>
              <a:ext uri="{FF2B5EF4-FFF2-40B4-BE49-F238E27FC236}">
                <a16:creationId xmlns:a16="http://schemas.microsoft.com/office/drawing/2014/main" id="{DEB36C8E-8588-5150-4E97-6BFD2DDC9930}"/>
              </a:ext>
            </a:extLst>
          </p:cNvPr>
          <p:cNvPicPr>
            <a:picLocks noChangeAspect="1"/>
          </p:cNvPicPr>
          <p:nvPr/>
        </p:nvPicPr>
        <p:blipFill>
          <a:blip r:embed="rId3"/>
          <a:stretch>
            <a:fillRect/>
          </a:stretch>
        </p:blipFill>
        <p:spPr>
          <a:xfrm>
            <a:off x="400701" y="2009134"/>
            <a:ext cx="5580289" cy="4132874"/>
          </a:xfrm>
          <a:prstGeom prst="rect">
            <a:avLst/>
          </a:prstGeom>
        </p:spPr>
      </p:pic>
      <p:pic>
        <p:nvPicPr>
          <p:cNvPr id="4" name="Obraz 3">
            <a:extLst>
              <a:ext uri="{FF2B5EF4-FFF2-40B4-BE49-F238E27FC236}">
                <a16:creationId xmlns:a16="http://schemas.microsoft.com/office/drawing/2014/main" id="{FC2D548C-6BFA-B5D9-25D3-E3A86BCFA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1468849139"/>
      </p:ext>
    </p:extLst>
  </p:cSld>
  <p:clrMapOvr>
    <a:masterClrMapping/>
  </p:clrMapOvr>
  <p:extLst>
    <p:ext uri="{6950BFC3-D8DA-4A85-94F7-54DA5524770B}">
      <p188:commentRel xmlns:p188="http://schemas.microsoft.com/office/powerpoint/2018/8/main" xmlns="" r:id="rId5"/>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74D3C3-1A7A-C38B-C136-EDC161BF952A}"/>
              </a:ext>
            </a:extLst>
          </p:cNvPr>
          <p:cNvSpPr>
            <a:spLocks noGrp="1"/>
          </p:cNvSpPr>
          <p:nvPr>
            <p:ph type="title"/>
          </p:nvPr>
        </p:nvSpPr>
        <p:spPr>
          <a:xfrm>
            <a:off x="838200" y="155575"/>
            <a:ext cx="10515600" cy="1325563"/>
          </a:xfrm>
        </p:spPr>
        <p:txBody>
          <a:bodyPr>
            <a:normAutofit/>
          </a:bodyPr>
          <a:lstStyle/>
          <a:p>
            <a:pPr algn="ctr" rtl="0"/>
            <a:r>
              <a:rPr lang="en" sz="2400" b="1" i="0" u="none" baseline="0" dirty="0">
                <a:latin typeface="+mn-lt"/>
                <a:ea typeface="+mn-lt"/>
                <a:cs typeface="+mn-lt"/>
              </a:rPr>
              <a:t>The Stargard City Municipality</a:t>
            </a:r>
            <a:br>
              <a:rPr lang="en" sz="2400" b="1" dirty="0">
                <a:latin typeface="+mn-lt"/>
              </a:rPr>
            </a:br>
            <a:r>
              <a:rPr lang="en" sz="2400" b="1" i="0" u="none" baseline="0" dirty="0">
                <a:latin typeface="+mn-lt"/>
                <a:ea typeface="+mn-lt"/>
                <a:cs typeface="+mn-lt"/>
              </a:rPr>
              <a:t>Restoration works at the International Cemetery for Prisoners of War in Stargard</a:t>
            </a:r>
            <a:endParaRPr lang="en" sz="2400" dirty="0"/>
          </a:p>
        </p:txBody>
      </p:sp>
      <p:pic>
        <p:nvPicPr>
          <p:cNvPr id="5" name="Obraz 4">
            <a:extLst>
              <a:ext uri="{FF2B5EF4-FFF2-40B4-BE49-F238E27FC236}">
                <a16:creationId xmlns:a16="http://schemas.microsoft.com/office/drawing/2014/main" id="{7531F3A2-8C9F-258D-2BBC-FAA3C566F5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37711"/>
            <a:ext cx="3275795" cy="4367726"/>
          </a:xfrm>
          <a:prstGeom prst="rect">
            <a:avLst/>
          </a:prstGeom>
        </p:spPr>
      </p:pic>
      <p:pic>
        <p:nvPicPr>
          <p:cNvPr id="6" name="Obraz 5">
            <a:extLst>
              <a:ext uri="{FF2B5EF4-FFF2-40B4-BE49-F238E27FC236}">
                <a16:creationId xmlns:a16="http://schemas.microsoft.com/office/drawing/2014/main" id="{82137B31-E556-EC84-ADD4-CF5903D49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6826" y="1768544"/>
            <a:ext cx="6006974" cy="4506059"/>
          </a:xfrm>
          <a:prstGeom prst="rect">
            <a:avLst/>
          </a:prstGeom>
        </p:spPr>
      </p:pic>
      <p:sp>
        <p:nvSpPr>
          <p:cNvPr id="7" name="pole tekstowe 6">
            <a:extLst>
              <a:ext uri="{FF2B5EF4-FFF2-40B4-BE49-F238E27FC236}">
                <a16:creationId xmlns:a16="http://schemas.microsoft.com/office/drawing/2014/main" id="{4D43AB05-DC87-0C61-ACF8-FED073F9BFCD}"/>
              </a:ext>
            </a:extLst>
          </p:cNvPr>
          <p:cNvSpPr txBox="1"/>
          <p:nvPr/>
        </p:nvSpPr>
        <p:spPr>
          <a:xfrm>
            <a:off x="2131548" y="1206065"/>
            <a:ext cx="1157244" cy="400110"/>
          </a:xfrm>
          <a:prstGeom prst="rect">
            <a:avLst/>
          </a:prstGeom>
          <a:noFill/>
        </p:spPr>
        <p:txBody>
          <a:bodyPr wrap="square" rtlCol="0">
            <a:spAutoFit/>
          </a:bodyPr>
          <a:lstStyle/>
          <a:p>
            <a:pPr algn="l" rtl="0"/>
            <a:r>
              <a:rPr lang="en" sz="2000" b="0" i="0" u="none" baseline="0" dirty="0"/>
              <a:t>befor</a:t>
            </a:r>
            <a:r>
              <a:rPr lang="pl-PL" sz="2000" b="0" i="0" u="none" baseline="0" dirty="0"/>
              <a:t>e</a:t>
            </a:r>
            <a:endParaRPr lang="en" sz="2000" b="0" i="0" u="none" baseline="0" dirty="0"/>
          </a:p>
        </p:txBody>
      </p:sp>
      <p:sp>
        <p:nvSpPr>
          <p:cNvPr id="8" name="pole tekstowe 7">
            <a:extLst>
              <a:ext uri="{FF2B5EF4-FFF2-40B4-BE49-F238E27FC236}">
                <a16:creationId xmlns:a16="http://schemas.microsoft.com/office/drawing/2014/main" id="{A8E1DB27-6FF9-889F-A399-E4A81D203B2B}"/>
              </a:ext>
            </a:extLst>
          </p:cNvPr>
          <p:cNvSpPr txBox="1"/>
          <p:nvPr/>
        </p:nvSpPr>
        <p:spPr>
          <a:xfrm>
            <a:off x="8366482" y="1212938"/>
            <a:ext cx="2450592" cy="400110"/>
          </a:xfrm>
          <a:prstGeom prst="rect">
            <a:avLst/>
          </a:prstGeom>
          <a:noFill/>
        </p:spPr>
        <p:txBody>
          <a:bodyPr wrap="square" rtlCol="0">
            <a:spAutoFit/>
          </a:bodyPr>
          <a:lstStyle/>
          <a:p>
            <a:pPr algn="l" rtl="0"/>
            <a:r>
              <a:rPr lang="en" sz="2000" b="0" i="0" u="none" baseline="0" dirty="0"/>
              <a:t>after</a:t>
            </a:r>
          </a:p>
        </p:txBody>
      </p:sp>
      <p:pic>
        <p:nvPicPr>
          <p:cNvPr id="4" name="Obraz 3">
            <a:extLst>
              <a:ext uri="{FF2B5EF4-FFF2-40B4-BE49-F238E27FC236}">
                <a16:creationId xmlns:a16="http://schemas.microsoft.com/office/drawing/2014/main" id="{40EA5439-0FAA-0FE9-2162-39E1E5398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3608220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89280" y="457199"/>
            <a:ext cx="10769600" cy="640081"/>
          </a:xfrm>
        </p:spPr>
        <p:txBody>
          <a:bodyPr>
            <a:normAutofit fontScale="90000"/>
          </a:bodyPr>
          <a:lstStyle/>
          <a:p>
            <a:pPr algn="ctr" rtl="0"/>
            <a:r>
              <a:rPr lang="en" sz="4000" b="1" i="0" u="none" baseline="0" dirty="0">
                <a:solidFill>
                  <a:prstClr val="black"/>
                </a:solidFill>
                <a:latin typeface="Calibri" panose="020F0502020204030204"/>
                <a:ea typeface="Calibri" panose="020F0502020204030204"/>
                <a:cs typeface="Calibri" panose="020F0502020204030204"/>
              </a:rPr>
              <a:t>Act on War Graves and Cemeteries </a:t>
            </a:r>
            <a:br>
              <a:rPr lang="en" sz="4000" b="1" dirty="0">
                <a:solidFill>
                  <a:prstClr val="black"/>
                </a:solidFill>
                <a:latin typeface="Calibri" panose="020F0502020204030204"/>
              </a:rPr>
            </a:br>
            <a:r>
              <a:rPr lang="en" sz="4000" b="1" i="0" u="none" baseline="0" dirty="0">
                <a:solidFill>
                  <a:prstClr val="black"/>
                </a:solidFill>
                <a:latin typeface="Calibri" panose="020F0502020204030204"/>
                <a:ea typeface="Calibri" panose="020F0502020204030204"/>
                <a:cs typeface="Calibri" panose="020F0502020204030204"/>
              </a:rPr>
              <a:t>of 28</a:t>
            </a:r>
            <a:r>
              <a:rPr lang="pl-PL" sz="4000" b="1" i="0" u="none" baseline="0" dirty="0">
                <a:solidFill>
                  <a:prstClr val="black"/>
                </a:solidFill>
                <a:latin typeface="Calibri" panose="020F0502020204030204"/>
                <a:ea typeface="Calibri" panose="020F0502020204030204"/>
                <a:cs typeface="Calibri" panose="020F0502020204030204"/>
              </a:rPr>
              <a:t>th</a:t>
            </a:r>
            <a:r>
              <a:rPr lang="en" sz="4000" b="1" i="0" u="none" baseline="0" dirty="0">
                <a:solidFill>
                  <a:prstClr val="black"/>
                </a:solidFill>
                <a:latin typeface="Calibri" panose="020F0502020204030204"/>
                <a:ea typeface="Calibri" panose="020F0502020204030204"/>
                <a:cs typeface="Calibri" panose="020F0502020204030204"/>
              </a:rPr>
              <a:t> March 1933 </a:t>
            </a:r>
          </a:p>
        </p:txBody>
      </p:sp>
      <p:sp>
        <p:nvSpPr>
          <p:cNvPr id="3" name="Symbol zastępczy zawartości 2"/>
          <p:cNvSpPr>
            <a:spLocks noGrp="1"/>
          </p:cNvSpPr>
          <p:nvPr>
            <p:ph idx="1"/>
          </p:nvPr>
        </p:nvSpPr>
        <p:spPr>
          <a:xfrm>
            <a:off x="660401" y="1351280"/>
            <a:ext cx="10698480" cy="4958022"/>
          </a:xfrm>
        </p:spPr>
        <p:txBody>
          <a:bodyPr>
            <a:noAutofit/>
          </a:bodyPr>
          <a:lstStyle/>
          <a:p>
            <a:pPr marL="0" indent="0" algn="just" rtl="0">
              <a:buNone/>
            </a:pPr>
            <a:r>
              <a:rPr lang="pl-PL" sz="2000" b="1" dirty="0"/>
              <a:t>W</a:t>
            </a:r>
            <a:r>
              <a:rPr lang="en" sz="2000" b="1" i="0" u="none" baseline="0" dirty="0"/>
              <a:t>ar graves</a:t>
            </a:r>
            <a:r>
              <a:rPr lang="pl-PL" sz="2000" b="1" i="0" u="none" baseline="0" dirty="0"/>
              <a:t> = </a:t>
            </a:r>
            <a:r>
              <a:rPr lang="en" sz="2000" b="1" i="0" u="none" baseline="0" dirty="0"/>
              <a:t>places of rest:</a:t>
            </a:r>
          </a:p>
          <a:p>
            <a:pPr marL="0" indent="0" algn="just" rtl="0">
              <a:buNone/>
            </a:pPr>
            <a:r>
              <a:rPr lang="en" sz="2000" b="0" i="0" u="none" baseline="0" dirty="0"/>
              <a:t>1) people killed during their fight for independence and unification of the State of Poland; </a:t>
            </a:r>
          </a:p>
          <a:p>
            <a:pPr marL="0" indent="0" algn="just" rtl="0">
              <a:buNone/>
            </a:pPr>
            <a:r>
              <a:rPr lang="en" sz="2000" b="0" i="0" u="none" baseline="0" dirty="0"/>
              <a:t>2) people of the army</a:t>
            </a:r>
            <a:r>
              <a:rPr lang="pl-PL" sz="2000" b="0" i="0" u="none" baseline="0" dirty="0"/>
              <a:t>,</a:t>
            </a:r>
            <a:r>
              <a:rPr lang="en" sz="2000" b="0" i="0" u="none" baseline="0" dirty="0"/>
              <a:t> killed or died as a result of war actions</a:t>
            </a:r>
            <a:r>
              <a:rPr lang="pl-PL" sz="2000" b="0" i="0" u="none" baseline="0" dirty="0"/>
              <a:t> -</a:t>
            </a:r>
            <a:r>
              <a:rPr lang="en" sz="2000" b="0" i="0" u="none" baseline="0" dirty="0"/>
              <a:t> regardless of their nationality; </a:t>
            </a:r>
          </a:p>
          <a:p>
            <a:pPr marL="0" indent="0" algn="just" rtl="0">
              <a:buNone/>
            </a:pPr>
            <a:r>
              <a:rPr lang="en" sz="2000" b="0" i="0" u="none" baseline="0" dirty="0"/>
              <a:t>3) sisters of mercy and all people killed or died as a result of war actions while performing their duties</a:t>
            </a:r>
            <a:r>
              <a:rPr lang="pl-PL" sz="2000" b="0" i="0" u="none" baseline="0" dirty="0"/>
              <a:t> - </a:t>
            </a:r>
            <a:r>
              <a:rPr lang="en" sz="2000" b="0" i="0" u="none" baseline="0" dirty="0"/>
              <a:t> at any military formation;</a:t>
            </a:r>
          </a:p>
          <a:p>
            <a:pPr marL="0" indent="0" algn="just" rtl="0">
              <a:buNone/>
            </a:pPr>
            <a:r>
              <a:rPr lang="en" sz="2000" b="0" i="0" u="none" baseline="0" dirty="0"/>
              <a:t>4) prisoners of war and internees; </a:t>
            </a:r>
          </a:p>
          <a:p>
            <a:pPr marL="0" indent="0" algn="just" rtl="0">
              <a:buNone/>
            </a:pPr>
            <a:r>
              <a:rPr lang="en" sz="2000" b="0" i="0" u="none" baseline="0" dirty="0"/>
              <a:t>5) refugees of 1915; </a:t>
            </a:r>
          </a:p>
          <a:p>
            <a:pPr marL="0" indent="0" algn="just" rtl="0">
              <a:buNone/>
            </a:pPr>
            <a:r>
              <a:rPr lang="en" sz="2000" b="0" i="0" u="none" baseline="0" dirty="0"/>
              <a:t>6) people of the army and civilians </a:t>
            </a:r>
            <a:r>
              <a:rPr lang="pl-PL" sz="2000" b="0" i="0" u="none" baseline="0" dirty="0"/>
              <a:t>- </a:t>
            </a:r>
            <a:r>
              <a:rPr lang="en" sz="2000" b="0" i="0" u="none" baseline="0" dirty="0"/>
              <a:t>regardless of their nationality who lost their lives as a result of suppression of the German or Soviet invaders from 1 September 1939; </a:t>
            </a:r>
          </a:p>
          <a:p>
            <a:pPr marL="0" indent="0" algn="just" rtl="0">
              <a:buNone/>
            </a:pPr>
            <a:r>
              <a:rPr lang="en" sz="2000" b="0" i="0" u="none" baseline="0" dirty="0"/>
              <a:t>7) victims of German and Soviet camps; </a:t>
            </a:r>
          </a:p>
          <a:p>
            <a:pPr marL="0" indent="0" algn="just" rtl="0">
              <a:buNone/>
            </a:pPr>
            <a:r>
              <a:rPr lang="en" sz="2000" b="0" i="0" u="none" baseline="0" dirty="0"/>
              <a:t>8) people who lost their lives as a result of a fight against the imposed totalitarian system or as a result of totalitarian suppression or ethnic cleansing from 8 November 1917 to 31 July 1990.</a:t>
            </a:r>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3960760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80935A-F224-B713-DC1C-989E4187DA51}"/>
              </a:ext>
            </a:extLst>
          </p:cNvPr>
          <p:cNvSpPr>
            <a:spLocks noGrp="1"/>
          </p:cNvSpPr>
          <p:nvPr>
            <p:ph type="title"/>
          </p:nvPr>
        </p:nvSpPr>
        <p:spPr/>
        <p:txBody>
          <a:bodyPr>
            <a:normAutofit/>
          </a:bodyPr>
          <a:lstStyle/>
          <a:p>
            <a:pPr algn="ctr" rtl="0"/>
            <a:r>
              <a:rPr lang="en" sz="2400" b="1" i="0" u="none" baseline="0" dirty="0">
                <a:latin typeface="+mn-lt"/>
                <a:ea typeface="+mn-lt"/>
                <a:cs typeface="+mn-lt"/>
              </a:rPr>
              <a:t>Łambinowice Municipality </a:t>
            </a:r>
            <a:br>
              <a:rPr lang="en" sz="2400" b="1" i="0" u="none" strike="noStrike" baseline="0" dirty="0">
                <a:solidFill>
                  <a:srgbClr val="000000"/>
                </a:solidFill>
                <a:latin typeface="+mn-lt"/>
              </a:rPr>
            </a:br>
            <a:r>
              <a:rPr lang="en" sz="2400" b="1" i="0" u="none" strike="noStrike" baseline="0" dirty="0">
                <a:latin typeface="+mn-lt"/>
                <a:ea typeface="+mn-lt"/>
                <a:cs typeface="+mn-lt"/>
              </a:rPr>
              <a:t>Old Cemetery for Prisoner</a:t>
            </a:r>
            <a:r>
              <a:rPr lang="pl-PL" sz="2400" b="1" i="0" u="none" strike="noStrike" baseline="0" dirty="0">
                <a:latin typeface="+mn-lt"/>
                <a:ea typeface="+mn-lt"/>
                <a:cs typeface="+mn-lt"/>
              </a:rPr>
              <a:t>s</a:t>
            </a:r>
            <a:r>
              <a:rPr lang="en" sz="2400" b="1" i="0" u="none" strike="noStrike" baseline="0" dirty="0">
                <a:latin typeface="+mn-lt"/>
                <a:ea typeface="+mn-lt"/>
                <a:cs typeface="+mn-lt"/>
              </a:rPr>
              <a:t> of War in Łambinowice</a:t>
            </a:r>
            <a:endParaRPr lang="en" sz="2400" b="1" dirty="0">
              <a:latin typeface="+mn-lt"/>
            </a:endParaRPr>
          </a:p>
        </p:txBody>
      </p:sp>
      <p:pic>
        <p:nvPicPr>
          <p:cNvPr id="4" name="Symbol zastępczy zawartości 3">
            <a:extLst>
              <a:ext uri="{FF2B5EF4-FFF2-40B4-BE49-F238E27FC236}">
                <a16:creationId xmlns:a16="http://schemas.microsoft.com/office/drawing/2014/main" id="{DD1E6231-E27B-58EB-6BBE-8E7A393B1953}"/>
              </a:ext>
            </a:extLst>
          </p:cNvPr>
          <p:cNvPicPr>
            <a:picLocks noGrp="1" noChangeAspect="1"/>
          </p:cNvPicPr>
          <p:nvPr>
            <p:ph idx="1"/>
          </p:nvPr>
        </p:nvPicPr>
        <p:blipFill>
          <a:blip r:embed="rId2"/>
          <a:stretch>
            <a:fillRect/>
          </a:stretch>
        </p:blipFill>
        <p:spPr>
          <a:xfrm>
            <a:off x="399171" y="3058645"/>
            <a:ext cx="5571858" cy="3134171"/>
          </a:xfrm>
          <a:prstGeom prst="rect">
            <a:avLst/>
          </a:prstGeom>
        </p:spPr>
      </p:pic>
      <p:pic>
        <p:nvPicPr>
          <p:cNvPr id="6" name="Obraz 5">
            <a:extLst>
              <a:ext uri="{FF2B5EF4-FFF2-40B4-BE49-F238E27FC236}">
                <a16:creationId xmlns:a16="http://schemas.microsoft.com/office/drawing/2014/main" id="{9349C796-3CA8-2A13-FC2A-13492DC8F76A}"/>
              </a:ext>
            </a:extLst>
          </p:cNvPr>
          <p:cNvPicPr>
            <a:picLocks noChangeAspect="1"/>
          </p:cNvPicPr>
          <p:nvPr/>
        </p:nvPicPr>
        <p:blipFill>
          <a:blip r:embed="rId3"/>
          <a:stretch>
            <a:fillRect/>
          </a:stretch>
        </p:blipFill>
        <p:spPr>
          <a:xfrm>
            <a:off x="6220970" y="3058645"/>
            <a:ext cx="5571859" cy="3134171"/>
          </a:xfrm>
          <a:prstGeom prst="rect">
            <a:avLst/>
          </a:prstGeom>
        </p:spPr>
      </p:pic>
      <p:pic>
        <p:nvPicPr>
          <p:cNvPr id="7" name="Obraz 6">
            <a:extLst>
              <a:ext uri="{FF2B5EF4-FFF2-40B4-BE49-F238E27FC236}">
                <a16:creationId xmlns:a16="http://schemas.microsoft.com/office/drawing/2014/main" id="{024B491A-3C6E-9DCD-9823-AD88402D0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
        <p:nvSpPr>
          <p:cNvPr id="3" name="pole tekstowe 2">
            <a:extLst>
              <a:ext uri="{FF2B5EF4-FFF2-40B4-BE49-F238E27FC236}">
                <a16:creationId xmlns:a16="http://schemas.microsoft.com/office/drawing/2014/main" id="{8737B352-3EC5-049E-B276-D381A6DAE4E1}"/>
              </a:ext>
            </a:extLst>
          </p:cNvPr>
          <p:cNvSpPr txBox="1"/>
          <p:nvPr/>
        </p:nvSpPr>
        <p:spPr>
          <a:xfrm>
            <a:off x="2206692" y="2454722"/>
            <a:ext cx="1956816" cy="400110"/>
          </a:xfrm>
          <a:prstGeom prst="rect">
            <a:avLst/>
          </a:prstGeom>
          <a:noFill/>
        </p:spPr>
        <p:txBody>
          <a:bodyPr wrap="square" rtlCol="0">
            <a:spAutoFit/>
          </a:bodyPr>
          <a:lstStyle/>
          <a:p>
            <a:pPr algn="ctr" rtl="0"/>
            <a:r>
              <a:rPr lang="en" sz="2000" b="0" i="0" u="none" baseline="0" dirty="0"/>
              <a:t>before</a:t>
            </a:r>
          </a:p>
        </p:txBody>
      </p:sp>
      <p:sp>
        <p:nvSpPr>
          <p:cNvPr id="5" name="pole tekstowe 4">
            <a:extLst>
              <a:ext uri="{FF2B5EF4-FFF2-40B4-BE49-F238E27FC236}">
                <a16:creationId xmlns:a16="http://schemas.microsoft.com/office/drawing/2014/main" id="{CE095F65-BFF5-251E-652D-FD1F7DCC335E}"/>
              </a:ext>
            </a:extLst>
          </p:cNvPr>
          <p:cNvSpPr txBox="1"/>
          <p:nvPr/>
        </p:nvSpPr>
        <p:spPr>
          <a:xfrm>
            <a:off x="8100205" y="2454722"/>
            <a:ext cx="2367770" cy="400110"/>
          </a:xfrm>
          <a:prstGeom prst="rect">
            <a:avLst/>
          </a:prstGeom>
          <a:noFill/>
        </p:spPr>
        <p:txBody>
          <a:bodyPr wrap="square" rtlCol="0">
            <a:spAutoFit/>
          </a:bodyPr>
          <a:lstStyle/>
          <a:p>
            <a:pPr algn="ctr" rtl="0"/>
            <a:r>
              <a:rPr lang="en" sz="2000" b="0" i="0" u="none" baseline="0" dirty="0"/>
              <a:t>after</a:t>
            </a:r>
          </a:p>
        </p:txBody>
      </p:sp>
    </p:spTree>
    <p:extLst>
      <p:ext uri="{BB962C8B-B14F-4D97-AF65-F5344CB8AC3E}">
        <p14:creationId xmlns:p14="http://schemas.microsoft.com/office/powerpoint/2010/main" val="22035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F284DD-F4A9-C7C2-6B29-557A80A840DC}"/>
              </a:ext>
            </a:extLst>
          </p:cNvPr>
          <p:cNvSpPr>
            <a:spLocks noGrp="1"/>
          </p:cNvSpPr>
          <p:nvPr>
            <p:ph type="title"/>
          </p:nvPr>
        </p:nvSpPr>
        <p:spPr>
          <a:xfrm>
            <a:off x="838200" y="0"/>
            <a:ext cx="10515600" cy="1325563"/>
          </a:xfrm>
        </p:spPr>
        <p:txBody>
          <a:bodyPr>
            <a:normAutofit/>
          </a:bodyPr>
          <a:lstStyle/>
          <a:p>
            <a:pPr algn="ctr" rtl="0"/>
            <a:r>
              <a:rPr lang="en" sz="2400" b="1" i="0" u="none" strike="noStrike" baseline="0">
                <a:latin typeface="+mn-lt"/>
                <a:ea typeface="+mn-lt"/>
                <a:cs typeface="+mn-lt"/>
              </a:rPr>
              <a:t>Wall painting from Stalag XXB</a:t>
            </a:r>
            <a:br>
              <a:rPr lang="en" sz="2400" b="1" i="0" u="none" strike="noStrike" baseline="0">
                <a:latin typeface="+mn-lt"/>
              </a:rPr>
            </a:br>
            <a:r>
              <a:rPr lang="en" sz="2400" b="1" i="0" u="none" strike="noStrike" baseline="0">
                <a:latin typeface="+mn-lt"/>
                <a:ea typeface="+mn-lt"/>
                <a:cs typeface="+mn-lt"/>
              </a:rPr>
              <a:t>Malbork</a:t>
            </a:r>
            <a:r>
              <a:rPr lang="en" sz="2400" b="0" i="0" u="none" strike="noStrike" baseline="0">
                <a:latin typeface="+mn-lt"/>
                <a:ea typeface="+mn-lt"/>
                <a:cs typeface="+mn-lt"/>
              </a:rPr>
              <a:t> </a:t>
            </a:r>
            <a:r>
              <a:rPr lang="en" sz="2400" b="1" i="0" u="none" strike="noStrike" baseline="0">
                <a:latin typeface="+mn-lt"/>
                <a:ea typeface="+mn-lt"/>
                <a:cs typeface="+mn-lt"/>
              </a:rPr>
              <a:t>City Museum</a:t>
            </a:r>
            <a:endParaRPr lang="en" sz="2400" b="1" dirty="0">
              <a:latin typeface="+mn-lt"/>
            </a:endParaRPr>
          </a:p>
        </p:txBody>
      </p:sp>
      <p:pic>
        <p:nvPicPr>
          <p:cNvPr id="5" name="Symbol zastępczy zawartości 4" descr="Obraz zawierający ramka na zdjęcia, obraz, sztuka, ściana&#10;&#10;Zawartość wygenerowana przez sztuczną inteligencję może być niepoprawna.">
            <a:extLst>
              <a:ext uri="{FF2B5EF4-FFF2-40B4-BE49-F238E27FC236}">
                <a16:creationId xmlns:a16="http://schemas.microsoft.com/office/drawing/2014/main" id="{E3442518-7D87-9D8A-66A1-3AB8DB0C9A1A}"/>
              </a:ext>
            </a:extLst>
          </p:cNvPr>
          <p:cNvPicPr>
            <a:picLocks noGrp="1" noChangeAspect="1"/>
          </p:cNvPicPr>
          <p:nvPr>
            <p:ph idx="1"/>
          </p:nvPr>
        </p:nvPicPr>
        <p:blipFill>
          <a:blip r:embed="rId2"/>
          <a:stretch>
            <a:fillRect/>
          </a:stretch>
        </p:blipFill>
        <p:spPr>
          <a:xfrm>
            <a:off x="2641533" y="1548261"/>
            <a:ext cx="6908935" cy="4822344"/>
          </a:xfrm>
        </p:spPr>
      </p:pic>
      <p:pic>
        <p:nvPicPr>
          <p:cNvPr id="8" name="Obraz 7">
            <a:extLst>
              <a:ext uri="{FF2B5EF4-FFF2-40B4-BE49-F238E27FC236}">
                <a16:creationId xmlns:a16="http://schemas.microsoft.com/office/drawing/2014/main" id="{F54CEBB3-6C35-C98C-908D-CFBA89CCB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308985667"/>
      </p:ext>
    </p:extLst>
  </p:cSld>
  <p:clrMapOvr>
    <a:masterClrMapping/>
  </p:clrMapOvr>
  <p:extLst mod="1">
    <p:ext uri="{6950BFC3-D8DA-4A85-94F7-54DA5524770B}">
      <p188:commentRel xmlns:p188="http://schemas.microsoft.com/office/powerpoint/2018/8/main" xmlns="" r:id="rId4"/>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F284DD-F4A9-C7C2-6B29-557A80A840DC}"/>
              </a:ext>
            </a:extLst>
          </p:cNvPr>
          <p:cNvSpPr>
            <a:spLocks noGrp="1"/>
          </p:cNvSpPr>
          <p:nvPr>
            <p:ph type="title"/>
          </p:nvPr>
        </p:nvSpPr>
        <p:spPr>
          <a:xfrm>
            <a:off x="838200" y="0"/>
            <a:ext cx="10515600" cy="1325563"/>
          </a:xfrm>
        </p:spPr>
        <p:txBody>
          <a:bodyPr>
            <a:normAutofit/>
          </a:bodyPr>
          <a:lstStyle/>
          <a:p>
            <a:pPr algn="ctr" rtl="0"/>
            <a:r>
              <a:rPr lang="en" sz="2400" b="1" i="0" u="none" strike="noStrike" baseline="0">
                <a:latin typeface="+mn-lt"/>
                <a:ea typeface="+mn-lt"/>
                <a:cs typeface="+mn-lt"/>
              </a:rPr>
              <a:t>Wall painting from Stalag XXB</a:t>
            </a:r>
            <a:br>
              <a:rPr lang="en" sz="2400" b="1" i="0" u="none" strike="noStrike" baseline="0">
                <a:latin typeface="+mn-lt"/>
              </a:rPr>
            </a:br>
            <a:r>
              <a:rPr lang="en" sz="2400" b="1" i="0" u="none" strike="noStrike" baseline="0">
                <a:latin typeface="+mn-lt"/>
                <a:ea typeface="+mn-lt"/>
                <a:cs typeface="+mn-lt"/>
              </a:rPr>
              <a:t>Malbork</a:t>
            </a:r>
            <a:r>
              <a:rPr lang="en" sz="2400" b="0" i="0" u="none" strike="noStrike" baseline="0">
                <a:latin typeface="+mn-lt"/>
                <a:ea typeface="+mn-lt"/>
                <a:cs typeface="+mn-lt"/>
              </a:rPr>
              <a:t> </a:t>
            </a:r>
            <a:r>
              <a:rPr lang="en" sz="2400" b="1" i="0" u="none" strike="noStrike" baseline="0">
                <a:latin typeface="+mn-lt"/>
                <a:ea typeface="+mn-lt"/>
                <a:cs typeface="+mn-lt"/>
              </a:rPr>
              <a:t>City Museum</a:t>
            </a:r>
            <a:endParaRPr lang="en" sz="2400" b="1" dirty="0">
              <a:latin typeface="+mn-lt"/>
            </a:endParaRPr>
          </a:p>
        </p:txBody>
      </p:sp>
      <p:pic>
        <p:nvPicPr>
          <p:cNvPr id="7" name="Obraz 6" descr="Obraz zawierający sztuka, Sztuka dziecięca, rysowanie, obraz&#10;&#10;Zawartość wygenerowana przez sztuczną inteligencję może być niepoprawna.">
            <a:extLst>
              <a:ext uri="{FF2B5EF4-FFF2-40B4-BE49-F238E27FC236}">
                <a16:creationId xmlns:a16="http://schemas.microsoft.com/office/drawing/2014/main" id="{DA2A9C8C-3F9C-0B0C-4EC4-79B439416A69}"/>
              </a:ext>
            </a:extLst>
          </p:cNvPr>
          <p:cNvPicPr>
            <a:picLocks noChangeAspect="1"/>
          </p:cNvPicPr>
          <p:nvPr/>
        </p:nvPicPr>
        <p:blipFill>
          <a:blip r:embed="rId2"/>
          <a:stretch>
            <a:fillRect/>
          </a:stretch>
        </p:blipFill>
        <p:spPr>
          <a:xfrm>
            <a:off x="641230" y="1051982"/>
            <a:ext cx="3749615" cy="4999486"/>
          </a:xfrm>
          <a:prstGeom prst="rect">
            <a:avLst/>
          </a:prstGeom>
        </p:spPr>
      </p:pic>
      <p:pic>
        <p:nvPicPr>
          <p:cNvPr id="8" name="Obraz 7">
            <a:extLst>
              <a:ext uri="{FF2B5EF4-FFF2-40B4-BE49-F238E27FC236}">
                <a16:creationId xmlns:a16="http://schemas.microsoft.com/office/drawing/2014/main" id="{F54CEBB3-6C35-C98C-908D-CFBA89CCB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pic>
        <p:nvPicPr>
          <p:cNvPr id="19" name="Obraz 18" descr="Obraz zawierający rysowanie, Sztuka dziecięca, obraz, sztuka&#10;&#10;Zawartość wygenerowana przez sztuczną inteligencję może być niepoprawna.">
            <a:extLst>
              <a:ext uri="{FF2B5EF4-FFF2-40B4-BE49-F238E27FC236}">
                <a16:creationId xmlns:a16="http://schemas.microsoft.com/office/drawing/2014/main" id="{F4B09664-C473-2205-B2D7-F0B9CF064B05}"/>
              </a:ext>
            </a:extLst>
          </p:cNvPr>
          <p:cNvPicPr>
            <a:picLocks noChangeAspect="1"/>
          </p:cNvPicPr>
          <p:nvPr/>
        </p:nvPicPr>
        <p:blipFill>
          <a:blip r:embed="rId4"/>
          <a:stretch>
            <a:fillRect/>
          </a:stretch>
        </p:blipFill>
        <p:spPr>
          <a:xfrm rot="5400000">
            <a:off x="5727099" y="227797"/>
            <a:ext cx="4991718" cy="6655624"/>
          </a:xfrm>
          <a:prstGeom prst="rect">
            <a:avLst/>
          </a:prstGeom>
        </p:spPr>
      </p:pic>
    </p:spTree>
    <p:extLst>
      <p:ext uri="{BB962C8B-B14F-4D97-AF65-F5344CB8AC3E}">
        <p14:creationId xmlns:p14="http://schemas.microsoft.com/office/powerpoint/2010/main" val="3525928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1760" y="342899"/>
            <a:ext cx="11953240" cy="1676401"/>
          </a:xfrm>
        </p:spPr>
        <p:txBody>
          <a:bodyPr>
            <a:normAutofit fontScale="90000"/>
          </a:bodyPr>
          <a:lstStyle/>
          <a:p>
            <a:pPr algn="ctr" rtl="0"/>
            <a:r>
              <a:rPr lang="pl-PL" b="1" i="0" u="none" baseline="0" dirty="0">
                <a:solidFill>
                  <a:prstClr val="black"/>
                </a:solidFill>
                <a:latin typeface="+mn-lt"/>
                <a:ea typeface="+mn-lt"/>
                <a:cs typeface="+mn-lt"/>
              </a:rPr>
              <a:t>Grant </a:t>
            </a:r>
            <a:r>
              <a:rPr lang="pl-PL" b="1" i="0" u="none" baseline="0" dirty="0" err="1">
                <a:solidFill>
                  <a:prstClr val="black"/>
                </a:solidFill>
                <a:latin typeface="+mn-lt"/>
                <a:ea typeface="+mn-lt"/>
                <a:cs typeface="+mn-lt"/>
              </a:rPr>
              <a:t>programme</a:t>
            </a:r>
            <a:br>
              <a:rPr lang="en" b="1" dirty="0">
                <a:solidFill>
                  <a:prstClr val="black"/>
                </a:solidFill>
                <a:latin typeface="+mn-lt"/>
              </a:rPr>
            </a:br>
            <a:r>
              <a:rPr lang="en" b="1" i="0" u="none" baseline="0" dirty="0">
                <a:solidFill>
                  <a:prstClr val="black"/>
                </a:solidFill>
                <a:latin typeface="+mn-lt"/>
                <a:ea typeface="+mn-lt"/>
                <a:cs typeface="+mn-lt"/>
              </a:rPr>
              <a:t>National Memorial Sites Abroad</a:t>
            </a:r>
            <a:br>
              <a:rPr lang="en" b="1" dirty="0">
                <a:latin typeface="+mn-lt"/>
              </a:rPr>
            </a:br>
            <a:endParaRPr lang="en" b="1" dirty="0">
              <a:latin typeface="+mn-lt"/>
            </a:endParaRPr>
          </a:p>
        </p:txBody>
      </p:sp>
      <p:sp>
        <p:nvSpPr>
          <p:cNvPr id="3" name="Symbol zastępczy zawartości 2"/>
          <p:cNvSpPr>
            <a:spLocks noGrp="1"/>
          </p:cNvSpPr>
          <p:nvPr>
            <p:ph idx="1"/>
          </p:nvPr>
        </p:nvSpPr>
        <p:spPr>
          <a:xfrm>
            <a:off x="660400" y="2019300"/>
            <a:ext cx="10903527" cy="4137660"/>
          </a:xfrm>
        </p:spPr>
        <p:txBody>
          <a:bodyPr>
            <a:noAutofit/>
          </a:bodyPr>
          <a:lstStyle/>
          <a:p>
            <a:pPr algn="l" rtl="0"/>
            <a:r>
              <a:rPr lang="en" sz="1800" b="0" i="0" u="none" baseline="0" dirty="0">
                <a:sym typeface="Wingdings" panose="05000000000000000000" pitchFamily="2" charset="2"/>
              </a:rPr>
              <a:t>conservation/restoration</a:t>
            </a:r>
            <a:r>
              <a:rPr lang="pl-PL" sz="1800" b="0" i="0" u="none" baseline="0" dirty="0">
                <a:sym typeface="Wingdings" panose="05000000000000000000" pitchFamily="2" charset="2"/>
              </a:rPr>
              <a:t> </a:t>
            </a:r>
            <a:r>
              <a:rPr lang="en" sz="1800" b="0" i="0" u="none" baseline="0" dirty="0">
                <a:sym typeface="Wingdings" panose="05000000000000000000" pitchFamily="2" charset="2"/>
              </a:rPr>
              <a:t>of a</a:t>
            </a:r>
            <a:r>
              <a:rPr lang="pl-PL" sz="1800" b="0" i="0" u="none" baseline="0" dirty="0">
                <a:sym typeface="Wingdings" panose="05000000000000000000" pitchFamily="2" charset="2"/>
              </a:rPr>
              <a:t> war</a:t>
            </a:r>
            <a:r>
              <a:rPr lang="en" sz="1800" b="0" i="0" u="none" baseline="0" dirty="0">
                <a:sym typeface="Wingdings" panose="05000000000000000000" pitchFamily="2" charset="2"/>
              </a:rPr>
              <a:t> grave or cemetery</a:t>
            </a:r>
            <a:r>
              <a:rPr lang="pl-PL" sz="1800" b="0" i="0" u="none" baseline="0" dirty="0">
                <a:sym typeface="Wingdings" panose="05000000000000000000" pitchFamily="2" charset="2"/>
              </a:rPr>
              <a:t>, </a:t>
            </a:r>
            <a:r>
              <a:rPr lang="pl-PL" sz="1800" b="0" i="0" u="none" baseline="0" dirty="0" err="1">
                <a:sym typeface="Wingdings" panose="05000000000000000000" pitchFamily="2" charset="2"/>
              </a:rPr>
              <a:t>technical</a:t>
            </a:r>
            <a:r>
              <a:rPr lang="pl-PL" sz="1800" b="0" i="0" u="none" baseline="0" dirty="0">
                <a:sym typeface="Wingdings" panose="05000000000000000000" pitchFamily="2" charset="2"/>
              </a:rPr>
              <a:t> </a:t>
            </a:r>
            <a:r>
              <a:rPr lang="en" sz="1800" b="0" i="0" u="none" baseline="0" dirty="0">
                <a:sym typeface="Wingdings" panose="05000000000000000000" pitchFamily="2" charset="2"/>
              </a:rPr>
              <a:t>documentation;</a:t>
            </a:r>
          </a:p>
          <a:p>
            <a:pPr algn="l" rtl="0"/>
            <a:r>
              <a:rPr lang="en" sz="1800" b="0" i="0" u="none" baseline="0" dirty="0">
                <a:sym typeface="Wingdings" panose="05000000000000000000" pitchFamily="2" charset="2"/>
              </a:rPr>
              <a:t>maintenance of a </a:t>
            </a:r>
            <a:r>
              <a:rPr lang="pl-PL" sz="1800" b="0" i="0" u="none" baseline="0" dirty="0">
                <a:sym typeface="Wingdings" panose="05000000000000000000" pitchFamily="2" charset="2"/>
              </a:rPr>
              <a:t>war </a:t>
            </a:r>
            <a:r>
              <a:rPr lang="en" sz="1800" b="0" i="0" u="none" baseline="0" dirty="0">
                <a:sym typeface="Wingdings" panose="05000000000000000000" pitchFamily="2" charset="2"/>
              </a:rPr>
              <a:t>grave/cemetery;</a:t>
            </a:r>
          </a:p>
          <a:p>
            <a:pPr algn="l" rtl="0"/>
            <a:r>
              <a:rPr lang="pl-PL" sz="1800" b="0" i="0" u="none" baseline="0" dirty="0" err="1">
                <a:sym typeface="Wingdings" panose="05000000000000000000" pitchFamily="2" charset="2"/>
              </a:rPr>
              <a:t>historical</a:t>
            </a:r>
            <a:r>
              <a:rPr lang="en" sz="1800" b="0" i="0" u="none" baseline="0" dirty="0">
                <a:sym typeface="Wingdings" panose="05000000000000000000" pitchFamily="2" charset="2"/>
              </a:rPr>
              <a:t> inquiries/ research;</a:t>
            </a:r>
          </a:p>
          <a:p>
            <a:pPr algn="l" rtl="0"/>
            <a:r>
              <a:rPr lang="en" sz="1800" b="0" i="0" u="none" baseline="0" dirty="0">
                <a:sym typeface="Wingdings" panose="05000000000000000000" pitchFamily="2" charset="2"/>
              </a:rPr>
              <a:t>popularisation (arrangement of a temporary exhibition, seminar/conference, occasional/anniversary event);</a:t>
            </a:r>
          </a:p>
          <a:p>
            <a:pPr algn="l" rtl="0"/>
            <a:r>
              <a:rPr lang="en" sz="1800" b="0" i="0" u="none" baseline="0" dirty="0">
                <a:sym typeface="Wingdings" panose="05000000000000000000" pitchFamily="2" charset="2"/>
              </a:rPr>
              <a:t>exhumation</a:t>
            </a:r>
            <a:r>
              <a:rPr lang="pl-PL" sz="1800" b="0" i="0" u="none" baseline="0" dirty="0">
                <a:sym typeface="Wingdings" panose="05000000000000000000" pitchFamily="2" charset="2"/>
              </a:rPr>
              <a:t>.</a:t>
            </a:r>
            <a:endParaRPr lang="en" sz="1800" b="0" i="0" u="none" baseline="0" dirty="0">
              <a:sym typeface="Wingdings" panose="05000000000000000000" pitchFamily="2" charset="2"/>
            </a:endParaRPr>
          </a:p>
          <a:p>
            <a:pPr marL="0" indent="0" algn="just" rtl="0">
              <a:buNone/>
            </a:pPr>
            <a:endParaRPr lang="en" sz="1800" dirty="0"/>
          </a:p>
          <a:p>
            <a:pPr marL="0" indent="0" algn="just" rtl="0">
              <a:buNone/>
            </a:pPr>
            <a:endParaRPr lang="en" sz="1800" dirty="0"/>
          </a:p>
          <a:p>
            <a:pPr marL="0" indent="0" algn="just" rtl="0">
              <a:buNone/>
            </a:pPr>
            <a:r>
              <a:rPr lang="pl-PL" sz="1800" b="0" i="0" u="none" baseline="0" dirty="0" err="1"/>
              <a:t>Who</a:t>
            </a:r>
            <a:r>
              <a:rPr lang="pl-PL" sz="1800" b="0" i="0" u="none" baseline="0" dirty="0"/>
              <a:t> </a:t>
            </a:r>
            <a:r>
              <a:rPr lang="pl-PL" sz="1800" b="0" i="0" u="none" baseline="0" dirty="0" err="1"/>
              <a:t>can</a:t>
            </a:r>
            <a:r>
              <a:rPr lang="pl-PL" sz="1800" b="0" i="0" u="none" baseline="0" dirty="0"/>
              <a:t> </a:t>
            </a:r>
            <a:r>
              <a:rPr lang="pl-PL" sz="1800" b="0" i="0" u="none" baseline="0" dirty="0" err="1"/>
              <a:t>apply</a:t>
            </a:r>
            <a:r>
              <a:rPr lang="en" sz="1800" b="0" i="0" u="none" baseline="0" dirty="0"/>
              <a:t>: </a:t>
            </a:r>
            <a:r>
              <a:rPr lang="en" sz="1800" b="0" i="0" u="none" baseline="0" dirty="0">
                <a:sym typeface="Wingdings" panose="05000000000000000000" pitchFamily="2" charset="2"/>
              </a:rPr>
              <a:t>a Polish law-based entity (foundations, state associations and local government institutions of culture, churches and religious organisations)</a:t>
            </a:r>
            <a:endParaRPr lang="en" sz="1800" dirty="0"/>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2696659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B0ADB19-8BFD-9F44-5A79-D8C19B0A0EE8}"/>
              </a:ext>
            </a:extLst>
          </p:cNvPr>
          <p:cNvSpPr>
            <a:spLocks noGrp="1"/>
          </p:cNvSpPr>
          <p:nvPr>
            <p:ph type="title"/>
          </p:nvPr>
        </p:nvSpPr>
        <p:spPr/>
        <p:txBody>
          <a:bodyPr/>
          <a:lstStyle/>
          <a:p>
            <a:pPr algn="ctr" rtl="0"/>
            <a:r>
              <a:rPr lang="en" b="1" i="0" u="none" baseline="0" dirty="0">
                <a:latin typeface="+mn-lt"/>
                <a:ea typeface="+mn-lt"/>
                <a:cs typeface="+mn-lt"/>
              </a:rPr>
              <a:t>Projects completed (years 2019-2024)</a:t>
            </a:r>
          </a:p>
        </p:txBody>
      </p:sp>
      <p:sp>
        <p:nvSpPr>
          <p:cNvPr id="3" name="Symbol zastępczy zawartości 2">
            <a:extLst>
              <a:ext uri="{FF2B5EF4-FFF2-40B4-BE49-F238E27FC236}">
                <a16:creationId xmlns:a16="http://schemas.microsoft.com/office/drawing/2014/main" id="{EB86C1E6-7DAD-0C1D-A862-AB977972E5DB}"/>
              </a:ext>
            </a:extLst>
          </p:cNvPr>
          <p:cNvSpPr>
            <a:spLocks noGrp="1"/>
          </p:cNvSpPr>
          <p:nvPr>
            <p:ph idx="1"/>
          </p:nvPr>
        </p:nvSpPr>
        <p:spPr/>
        <p:txBody>
          <a:bodyPr>
            <a:normAutofit fontScale="92500" lnSpcReduction="10000"/>
          </a:bodyPr>
          <a:lstStyle/>
          <a:p>
            <a:pPr marL="0" indent="0" algn="l" rtl="0">
              <a:buNone/>
            </a:pPr>
            <a:r>
              <a:rPr lang="en" b="0" i="0" u="none" baseline="0" dirty="0"/>
              <a:t>“War graves and cemeteries in Poland”</a:t>
            </a:r>
          </a:p>
          <a:p>
            <a:pPr marL="0" indent="0" algn="l" rtl="0">
              <a:buNone/>
            </a:pPr>
            <a:r>
              <a:rPr lang="en" b="0" i="0" u="none" baseline="0" dirty="0"/>
              <a:t>359 completed projects for an aggregate amount of PLN 33</a:t>
            </a:r>
            <a:r>
              <a:rPr lang="pl-PL" b="0" i="0" u="none" baseline="0" dirty="0"/>
              <a:t> </a:t>
            </a:r>
            <a:r>
              <a:rPr lang="en" b="0" i="0" u="none" baseline="0" dirty="0"/>
              <a:t>624</a:t>
            </a:r>
            <a:r>
              <a:rPr lang="pl-PL" b="0" i="0" u="none" baseline="0" dirty="0"/>
              <a:t> </a:t>
            </a:r>
            <a:r>
              <a:rPr lang="en" b="0" i="0" u="none" baseline="0" dirty="0"/>
              <a:t>094</a:t>
            </a:r>
            <a:r>
              <a:rPr lang="pl-PL" b="0" i="0" u="none" baseline="0" dirty="0"/>
              <a:t> (EUR 8 005 736)</a:t>
            </a:r>
            <a:endParaRPr lang="en" b="0" i="0" u="none" baseline="0" dirty="0"/>
          </a:p>
          <a:p>
            <a:pPr marL="0" indent="0" algn="l" rtl="0">
              <a:buNone/>
            </a:pPr>
            <a:br>
              <a:rPr lang="en" dirty="0"/>
            </a:br>
            <a:r>
              <a:rPr lang="en" b="0" i="0" u="none" baseline="0" dirty="0"/>
              <a:t>“Memorial sites and commemorations in Poland”</a:t>
            </a:r>
          </a:p>
          <a:p>
            <a:pPr marL="0" indent="0" algn="l" rtl="0">
              <a:buNone/>
            </a:pPr>
            <a:r>
              <a:rPr lang="en" b="0" i="0" u="none" baseline="0" dirty="0"/>
              <a:t>264 completed projects for an aggregate amount of PLN 27</a:t>
            </a:r>
            <a:r>
              <a:rPr lang="pl-PL" b="0" i="0" u="none" baseline="0" dirty="0"/>
              <a:t> </a:t>
            </a:r>
            <a:r>
              <a:rPr lang="en" b="0" i="0" u="none" baseline="0" dirty="0"/>
              <a:t>233</a:t>
            </a:r>
            <a:r>
              <a:rPr lang="pl-PL" b="0" i="0" u="none" baseline="0" dirty="0"/>
              <a:t> </a:t>
            </a:r>
            <a:r>
              <a:rPr lang="en" b="0" i="0" u="none" baseline="0" dirty="0"/>
              <a:t>712</a:t>
            </a:r>
            <a:r>
              <a:rPr lang="pl-PL" b="0" i="0" u="none" baseline="0" dirty="0"/>
              <a:t> (EUR 6 884 217)</a:t>
            </a:r>
            <a:endParaRPr lang="en" b="0" i="0" u="none" baseline="0" dirty="0"/>
          </a:p>
          <a:p>
            <a:pPr marL="0" indent="0" algn="l" rtl="0">
              <a:buNone/>
            </a:pPr>
            <a:endParaRPr lang="en" dirty="0"/>
          </a:p>
          <a:p>
            <a:pPr marL="0" indent="0" algn="l" rtl="0">
              <a:buNone/>
            </a:pPr>
            <a:r>
              <a:rPr lang="en" b="0" i="0" u="none" baseline="0" dirty="0"/>
              <a:t>“National Memorial Sites Abroad”</a:t>
            </a:r>
          </a:p>
          <a:p>
            <a:pPr marL="0" indent="0">
              <a:buNone/>
            </a:pPr>
            <a:r>
              <a:rPr lang="pl-PL" dirty="0"/>
              <a:t>197</a:t>
            </a:r>
            <a:r>
              <a:rPr lang="en" b="0" i="0" u="none" baseline="0" dirty="0"/>
              <a:t> completed projects for an aggregate amount of PLN </a:t>
            </a:r>
            <a:r>
              <a:rPr lang="pl-PL" dirty="0">
                <a:effectLst/>
                <a:ea typeface="Aptos" panose="020B0004020202020204" pitchFamily="34" charset="0"/>
                <a:cs typeface="Aptos" panose="020B0004020202020204" pitchFamily="34" charset="0"/>
              </a:rPr>
              <a:t>41 038 732 (EUR  9 771126)</a:t>
            </a:r>
            <a:endParaRPr lang="en" dirty="0"/>
          </a:p>
        </p:txBody>
      </p:sp>
    </p:spTree>
    <p:extLst>
      <p:ext uri="{BB962C8B-B14F-4D97-AF65-F5344CB8AC3E}">
        <p14:creationId xmlns:p14="http://schemas.microsoft.com/office/powerpoint/2010/main" val="955370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0BD179-8B0A-6E88-706A-9A14920B0D22}"/>
              </a:ext>
            </a:extLst>
          </p:cNvPr>
          <p:cNvSpPr>
            <a:spLocks noGrp="1"/>
          </p:cNvSpPr>
          <p:nvPr>
            <p:ph type="title"/>
          </p:nvPr>
        </p:nvSpPr>
        <p:spPr>
          <a:xfrm>
            <a:off x="1065774" y="265143"/>
            <a:ext cx="10515600" cy="1325563"/>
          </a:xfrm>
        </p:spPr>
        <p:txBody>
          <a:bodyPr>
            <a:normAutofit/>
          </a:bodyPr>
          <a:lstStyle/>
          <a:p>
            <a:pPr algn="ctr" rtl="0"/>
            <a:r>
              <a:rPr lang="en" sz="2800" b="1" i="0" u="none" baseline="0">
                <a:solidFill>
                  <a:prstClr val="black"/>
                </a:solidFill>
                <a:latin typeface="+mn-lt"/>
                <a:ea typeface="+mn-lt"/>
                <a:cs typeface="+mn-lt"/>
              </a:rPr>
              <a:t>Memorial Sites Conference - since 2024</a:t>
            </a:r>
            <a:endParaRPr lang="en" sz="2800" dirty="0"/>
          </a:p>
        </p:txBody>
      </p:sp>
      <p:pic>
        <p:nvPicPr>
          <p:cNvPr id="5" name="Symbol zastępczy zawartości 4" descr="Obraz zawierający ubrania, osoba, kobieta, scena&#10;&#10;Zawartość wygenerowana przez sztuczną inteligencję może być niepoprawna.">
            <a:extLst>
              <a:ext uri="{FF2B5EF4-FFF2-40B4-BE49-F238E27FC236}">
                <a16:creationId xmlns:a16="http://schemas.microsoft.com/office/drawing/2014/main" id="{F47615CF-7987-6FCF-CF71-83DF70E9790E}"/>
              </a:ext>
            </a:extLst>
          </p:cNvPr>
          <p:cNvPicPr>
            <a:picLocks noGrp="1" noChangeAspect="1"/>
          </p:cNvPicPr>
          <p:nvPr>
            <p:ph idx="1"/>
          </p:nvPr>
        </p:nvPicPr>
        <p:blipFill>
          <a:blip r:embed="rId2"/>
          <a:stretch>
            <a:fillRect/>
          </a:stretch>
        </p:blipFill>
        <p:spPr>
          <a:xfrm>
            <a:off x="171176" y="1578737"/>
            <a:ext cx="5801784" cy="4351338"/>
          </a:xfrm>
        </p:spPr>
      </p:pic>
      <p:pic>
        <p:nvPicPr>
          <p:cNvPr id="6" name="Obraz 5">
            <a:extLst>
              <a:ext uri="{FF2B5EF4-FFF2-40B4-BE49-F238E27FC236}">
                <a16:creationId xmlns:a16="http://schemas.microsoft.com/office/drawing/2014/main" id="{87F9E0D7-87CE-4578-6C50-6351A9231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pic>
        <p:nvPicPr>
          <p:cNvPr id="8" name="Obraz 7" descr="Obraz zawierający ubrania, tekst, w pomieszczeniu, meble&#10;&#10;Zawartość wygenerowana przez sztuczną inteligencję może być niepoprawna.">
            <a:extLst>
              <a:ext uri="{FF2B5EF4-FFF2-40B4-BE49-F238E27FC236}">
                <a16:creationId xmlns:a16="http://schemas.microsoft.com/office/drawing/2014/main" id="{1DF53542-FAA2-166F-014D-4FB023AFBFC9}"/>
              </a:ext>
            </a:extLst>
          </p:cNvPr>
          <p:cNvPicPr>
            <a:picLocks noChangeAspect="1"/>
          </p:cNvPicPr>
          <p:nvPr/>
        </p:nvPicPr>
        <p:blipFill>
          <a:blip r:embed="rId4"/>
          <a:stretch>
            <a:fillRect/>
          </a:stretch>
        </p:blipFill>
        <p:spPr>
          <a:xfrm>
            <a:off x="6219041" y="1578737"/>
            <a:ext cx="5801783" cy="4351338"/>
          </a:xfrm>
          <a:prstGeom prst="rect">
            <a:avLst/>
          </a:prstGeom>
        </p:spPr>
      </p:pic>
    </p:spTree>
    <p:extLst>
      <p:ext uri="{BB962C8B-B14F-4D97-AF65-F5344CB8AC3E}">
        <p14:creationId xmlns:p14="http://schemas.microsoft.com/office/powerpoint/2010/main" val="757022318"/>
      </p:ext>
    </p:extLst>
  </p:cSld>
  <p:clrMapOvr>
    <a:masterClrMapping/>
  </p:clrMapOvr>
  <p:extLst>
    <p:ext uri="{6950BFC3-D8DA-4A85-94F7-54DA5524770B}">
      <p188:commentRel xmlns:p188="http://schemas.microsoft.com/office/powerpoint/2018/8/main" xmlns="" r:id="rId5"/>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e tekstowe 9"/>
          <p:cNvSpPr txBox="1"/>
          <p:nvPr/>
        </p:nvSpPr>
        <p:spPr>
          <a:xfrm rot="10800000" flipV="1">
            <a:off x="0" y="4556377"/>
            <a:ext cx="12192000" cy="1815882"/>
          </a:xfrm>
          <a:prstGeom prst="rect">
            <a:avLst/>
          </a:prstGeom>
          <a:noFill/>
        </p:spPr>
        <p:txBody>
          <a:bodyPr wrap="square" rtlCol="0">
            <a:spAutoFit/>
          </a:bodyPr>
          <a:lstStyle/>
          <a:p>
            <a:pPr algn="ctr" rtl="0"/>
            <a:r>
              <a:rPr lang="en" sz="2800" b="1" i="0" u="none" baseline="0" dirty="0"/>
              <a:t>THANK YOU FOR YOUR ATTENTION</a:t>
            </a:r>
          </a:p>
          <a:p>
            <a:pPr algn="ctr" rtl="0"/>
            <a:r>
              <a:rPr lang="en" sz="2800" b="1" i="0" u="none" baseline="0" dirty="0"/>
              <a:t>MAGDALENA ERDMAN</a:t>
            </a:r>
            <a:endParaRPr lang="pl-PL" sz="2800" b="1" i="0" u="none" baseline="0" dirty="0"/>
          </a:p>
          <a:p>
            <a:pPr algn="ctr" rtl="0"/>
            <a:r>
              <a:rPr lang="en" sz="2800" b="1" i="0" u="none" baseline="0" dirty="0"/>
              <a:t>Department of Cultural Heritage Abroad and Memorial Sites</a:t>
            </a:r>
            <a:endParaRPr lang="pl-PL" sz="2800" b="1" i="0" u="none" baseline="0" dirty="0"/>
          </a:p>
          <a:p>
            <a:pPr algn="ctr" rtl="0"/>
            <a:r>
              <a:rPr lang="pl-PL" sz="2800" b="1" dirty="0"/>
              <a:t>ddz@kultura.gov.pl</a:t>
            </a:r>
            <a:endParaRPr lang="pl-PL" sz="2800" b="1" i="0" u="none" baseline="0" dirty="0"/>
          </a:p>
        </p:txBody>
      </p:sp>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pic>
        <p:nvPicPr>
          <p:cNvPr id="4" name="Obraz 3" descr="Obraz zawierający drzewo, na wolnym powietrzu, Rzeźba z brązu, statua&#10;&#10;Zawartość wygenerowana przez sztuczną inteligencję może być niepoprawna.">
            <a:extLst>
              <a:ext uri="{FF2B5EF4-FFF2-40B4-BE49-F238E27FC236}">
                <a16:creationId xmlns:a16="http://schemas.microsoft.com/office/drawing/2014/main" id="{9B63D8CC-EC28-A8B5-C60D-F3C8FFD37F6C}"/>
              </a:ext>
            </a:extLst>
          </p:cNvPr>
          <p:cNvPicPr>
            <a:picLocks noChangeAspect="1"/>
          </p:cNvPicPr>
          <p:nvPr/>
        </p:nvPicPr>
        <p:blipFill>
          <a:blip r:embed="rId4"/>
          <a:stretch>
            <a:fillRect/>
          </a:stretch>
        </p:blipFill>
        <p:spPr>
          <a:xfrm>
            <a:off x="3215825" y="325318"/>
            <a:ext cx="5760351" cy="3840234"/>
          </a:xfrm>
          <a:prstGeom prst="rect">
            <a:avLst/>
          </a:prstGeom>
        </p:spPr>
      </p:pic>
    </p:spTree>
    <p:extLst>
      <p:ext uri="{BB962C8B-B14F-4D97-AF65-F5344CB8AC3E}">
        <p14:creationId xmlns:p14="http://schemas.microsoft.com/office/powerpoint/2010/main" val="1617543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7D44C93-725D-CC5E-A797-241B4B6746E8}"/>
              </a:ext>
            </a:extLst>
          </p:cNvPr>
          <p:cNvSpPr>
            <a:spLocks noGrp="1"/>
          </p:cNvSpPr>
          <p:nvPr>
            <p:ph type="title"/>
          </p:nvPr>
        </p:nvSpPr>
        <p:spPr>
          <a:xfrm>
            <a:off x="838200" y="365126"/>
            <a:ext cx="10515600" cy="661418"/>
          </a:xfrm>
        </p:spPr>
        <p:txBody>
          <a:bodyPr>
            <a:normAutofit/>
          </a:bodyPr>
          <a:lstStyle/>
          <a:p>
            <a:pPr algn="l" rtl="0"/>
            <a:r>
              <a:rPr lang="en" sz="2800" b="1" i="0" u="none" baseline="0" dirty="0">
                <a:latin typeface="+mn-lt"/>
                <a:ea typeface="+mn-lt"/>
                <a:cs typeface="+mn-lt"/>
              </a:rPr>
              <a:t>Competences of the Ministry of Culture and National Heritage</a:t>
            </a:r>
          </a:p>
        </p:txBody>
      </p:sp>
      <p:sp>
        <p:nvSpPr>
          <p:cNvPr id="3" name="Symbol zastępczy zawartości 2">
            <a:extLst>
              <a:ext uri="{FF2B5EF4-FFF2-40B4-BE49-F238E27FC236}">
                <a16:creationId xmlns:a16="http://schemas.microsoft.com/office/drawing/2014/main" id="{EE3B37B5-0BCF-0220-FBE8-835E9D808756}"/>
              </a:ext>
            </a:extLst>
          </p:cNvPr>
          <p:cNvSpPr>
            <a:spLocks noGrp="1"/>
          </p:cNvSpPr>
          <p:nvPr>
            <p:ph idx="1"/>
          </p:nvPr>
        </p:nvSpPr>
        <p:spPr>
          <a:xfrm>
            <a:off x="500332" y="1181818"/>
            <a:ext cx="10967049" cy="5132717"/>
          </a:xfrm>
        </p:spPr>
        <p:txBody>
          <a:bodyPr>
            <a:normAutofit/>
          </a:bodyPr>
          <a:lstStyle/>
          <a:p>
            <a:pPr marL="0" indent="0" algn="just" rtl="0">
              <a:buNone/>
            </a:pPr>
            <a:r>
              <a:rPr lang="en" sz="1600" b="1" i="0" u="none" baseline="0" dirty="0">
                <a:solidFill>
                  <a:prstClr val="black"/>
                </a:solidFill>
              </a:rPr>
              <a:t>Act on Government Administration Units of 4 September 1997</a:t>
            </a:r>
            <a:r>
              <a:rPr lang="pl-PL" sz="1600" b="1" i="0" u="none" baseline="0" dirty="0">
                <a:solidFill>
                  <a:prstClr val="black"/>
                </a:solidFill>
              </a:rPr>
              <a:t> </a:t>
            </a:r>
            <a:endParaRPr lang="pl-PL" sz="1600" dirty="0">
              <a:solidFill>
                <a:prstClr val="black"/>
              </a:solidFill>
            </a:endParaRPr>
          </a:p>
          <a:p>
            <a:pPr marL="0" indent="0" algn="just" rtl="0">
              <a:buNone/>
            </a:pPr>
            <a:r>
              <a:rPr lang="pl-PL" sz="1600" dirty="0"/>
              <a:t>S</a:t>
            </a:r>
            <a:r>
              <a:rPr lang="en" sz="1600" b="0" i="0" u="none" baseline="0" dirty="0"/>
              <a:t>ection: Culture and Protection of National Heritage comprise</a:t>
            </a:r>
            <a:r>
              <a:rPr lang="pl-PL" sz="1600" b="0" i="0" u="none" baseline="0" dirty="0"/>
              <a:t>s</a:t>
            </a:r>
            <a:r>
              <a:rPr lang="en" sz="1600" b="0" i="0" u="none" baseline="0" dirty="0"/>
              <a:t>:</a:t>
            </a:r>
          </a:p>
          <a:p>
            <a:pPr algn="just" rtl="0">
              <a:buFontTx/>
              <a:buChar char="-"/>
            </a:pPr>
            <a:r>
              <a:rPr lang="en" sz="1600" b="0" i="0" u="none" baseline="0" dirty="0"/>
              <a:t>issues of development and custody over tangible and intangible national heritage, </a:t>
            </a:r>
          </a:p>
          <a:p>
            <a:pPr algn="just" rtl="0">
              <a:buFontTx/>
              <a:buChar char="-"/>
            </a:pPr>
            <a:r>
              <a:rPr lang="en" sz="1600" b="0" i="0" u="none" baseline="0" dirty="0"/>
              <a:t>issues of cultural activity, including the State patronage over this activity, in particular with respect to the following: </a:t>
            </a:r>
            <a:r>
              <a:rPr lang="en" sz="1600" b="1" i="0" u="none" baseline="0" dirty="0"/>
              <a:t>national memorial sites, war graves and cemeteries, monuments of extermination</a:t>
            </a:r>
            <a:r>
              <a:rPr lang="en" sz="1600" i="0" u="none" baseline="0" dirty="0"/>
              <a:t>.</a:t>
            </a:r>
            <a:endParaRPr lang="en" sz="1600" dirty="0"/>
          </a:p>
          <a:p>
            <a:pPr marL="0" indent="0">
              <a:buNone/>
            </a:pPr>
            <a:endParaRPr lang="en" sz="300" dirty="0"/>
          </a:p>
          <a:p>
            <a:pPr marL="0" indent="0">
              <a:buNone/>
            </a:pPr>
            <a:r>
              <a:rPr lang="pl-PL" sz="1600" b="1" i="0" u="none" baseline="0" dirty="0">
                <a:solidFill>
                  <a:prstClr val="black"/>
                </a:solidFill>
              </a:rPr>
              <a:t>[</a:t>
            </a:r>
            <a:r>
              <a:rPr lang="pl-PL" sz="1600" b="1" dirty="0" err="1">
                <a:solidFill>
                  <a:prstClr val="black"/>
                </a:solidFill>
              </a:rPr>
              <a:t>state</a:t>
            </a:r>
            <a:r>
              <a:rPr lang="pl-PL" sz="1600" b="1" dirty="0">
                <a:solidFill>
                  <a:prstClr val="black"/>
                </a:solidFill>
              </a:rPr>
              <a:t> </a:t>
            </a:r>
            <a:r>
              <a:rPr lang="pl-PL" sz="1600" b="1" dirty="0" err="1">
                <a:solidFill>
                  <a:prstClr val="black"/>
                </a:solidFill>
              </a:rPr>
              <a:t>supervision</a:t>
            </a:r>
            <a:r>
              <a:rPr lang="pl-PL" sz="1600" b="1" dirty="0">
                <a:solidFill>
                  <a:prstClr val="black"/>
                </a:solidFill>
              </a:rPr>
              <a:t>]</a:t>
            </a:r>
            <a:endParaRPr lang="pl-PL" sz="1600" b="1" i="0" u="none" baseline="0" dirty="0">
              <a:solidFill>
                <a:prstClr val="black"/>
              </a:solidFill>
            </a:endParaRPr>
          </a:p>
          <a:p>
            <a:pPr marL="0" indent="0">
              <a:buNone/>
            </a:pPr>
            <a:r>
              <a:rPr lang="en" sz="1600" b="1" i="0" u="none" baseline="0" dirty="0">
                <a:solidFill>
                  <a:prstClr val="black"/>
                </a:solidFill>
              </a:rPr>
              <a:t>Act on War Graves and Cemeteries of 28 March 1933</a:t>
            </a:r>
            <a:r>
              <a:rPr lang="pl-PL" sz="1600" b="1" i="0" u="none" baseline="0" dirty="0">
                <a:solidFill>
                  <a:prstClr val="black"/>
                </a:solidFill>
              </a:rPr>
              <a:t> </a:t>
            </a:r>
          </a:p>
          <a:p>
            <a:pPr marL="0" indent="0">
              <a:buNone/>
            </a:pPr>
            <a:r>
              <a:rPr lang="en" sz="1600" b="0" i="0" u="none" baseline="0" dirty="0"/>
              <a:t>War graves and cemeteries will remain in the custody of the State. </a:t>
            </a:r>
          </a:p>
          <a:p>
            <a:pPr algn="l" rtl="0">
              <a:buFontTx/>
              <a:buChar char="-"/>
            </a:pPr>
            <a:r>
              <a:rPr lang="en" sz="1600" b="1" i="0" u="none" baseline="0" dirty="0"/>
              <a:t>The minister responsible for culture and national heritage </a:t>
            </a:r>
            <a:r>
              <a:rPr lang="pl-PL" sz="1600" i="0" u="none" baseline="0" dirty="0" err="1"/>
              <a:t>exercises</a:t>
            </a:r>
            <a:r>
              <a:rPr lang="pl-PL" sz="1600" i="0" u="none" baseline="0" dirty="0"/>
              <a:t> </a:t>
            </a:r>
            <a:r>
              <a:rPr lang="en" sz="1600" b="0" i="0" u="none" baseline="0" dirty="0"/>
              <a:t>supervision over them</a:t>
            </a:r>
            <a:r>
              <a:rPr lang="pl-PL" sz="1600" b="0" i="0" u="none" baseline="0" dirty="0"/>
              <a:t>,</a:t>
            </a:r>
            <a:r>
              <a:rPr lang="en" sz="1600" b="0" i="0" u="none" baseline="0" dirty="0"/>
              <a:t> which consist</a:t>
            </a:r>
            <a:r>
              <a:rPr lang="pl-PL" sz="1600" b="0" i="0" u="none" baseline="0" dirty="0"/>
              <a:t>s </a:t>
            </a:r>
            <a:r>
              <a:rPr lang="en" sz="1600" b="0" i="0" u="none" baseline="0" dirty="0"/>
              <a:t>checking and controlling actions of subordinate units in terms of legitimacy and taking administrative decisions.</a:t>
            </a:r>
          </a:p>
          <a:p>
            <a:pPr marL="0" indent="0" algn="l" rtl="0">
              <a:buNone/>
            </a:pPr>
            <a:endParaRPr lang="en" sz="800" b="1" dirty="0"/>
          </a:p>
          <a:p>
            <a:pPr marL="0" indent="0" algn="l" rtl="0">
              <a:buNone/>
            </a:pPr>
            <a:r>
              <a:rPr lang="pl-PL" sz="1600" b="1" i="0" u="none" baseline="0" dirty="0">
                <a:solidFill>
                  <a:prstClr val="black"/>
                </a:solidFill>
              </a:rPr>
              <a:t>[outsourcing]</a:t>
            </a:r>
          </a:p>
          <a:p>
            <a:pPr marL="0" indent="0" algn="l" rtl="0">
              <a:buNone/>
            </a:pPr>
            <a:r>
              <a:rPr lang="en" sz="1600" b="1" i="0" u="none" baseline="0" dirty="0">
                <a:solidFill>
                  <a:prstClr val="black"/>
                </a:solidFill>
              </a:rPr>
              <a:t>Act on War Graves and Cemeteries of 28 March 1933</a:t>
            </a:r>
          </a:p>
          <a:p>
            <a:pPr marL="0" indent="0" algn="l" rtl="0">
              <a:buNone/>
            </a:pPr>
            <a:r>
              <a:rPr lang="en" sz="1600" b="0" i="0" u="none" kern="100" baseline="0" dirty="0">
                <a:solidFill>
                  <a:prstClr val="black"/>
                </a:solidFill>
                <a:effectLst/>
                <a:ea typeface="Aptos" panose="020B0004020202020204" pitchFamily="34" charset="0"/>
                <a:cs typeface="Times New Roman" panose="02020603050405020304" pitchFamily="18" charset="0"/>
              </a:rPr>
              <a:t>- </a:t>
            </a:r>
            <a:r>
              <a:rPr lang="en" sz="1600" b="0" i="0" u="none" kern="100" baseline="0" dirty="0">
                <a:solidFill>
                  <a:srgbClr val="000000"/>
                </a:solidFill>
                <a:effectLst/>
                <a:ea typeface="Aptos" panose="020B0004020202020204" pitchFamily="34" charset="0"/>
                <a:cs typeface="Times New Roman" panose="02020603050405020304" pitchFamily="18" charset="0"/>
              </a:rPr>
              <a:t>The minister responsible for culture and the safeguarding of national heritage may outsource the obligation to maintain war graves and cemeteries to foundations, associations and social establishments, upon their consent; however, </a:t>
            </a:r>
            <a:r>
              <a:rPr lang="pl-PL" sz="1600" b="0" i="0" u="none" kern="100" baseline="0" dirty="0" err="1">
                <a:solidFill>
                  <a:srgbClr val="000000"/>
                </a:solidFill>
                <a:effectLst/>
                <a:ea typeface="Aptos" panose="020B0004020202020204" pitchFamily="34" charset="0"/>
                <a:cs typeface="Times New Roman" panose="02020603050405020304" pitchFamily="18" charset="0"/>
              </a:rPr>
              <a:t>according</a:t>
            </a:r>
            <a:r>
              <a:rPr lang="pl-PL" sz="1600" b="0" i="0" u="none" kern="100" baseline="0" dirty="0">
                <a:solidFill>
                  <a:srgbClr val="000000"/>
                </a:solidFill>
                <a:effectLst/>
                <a:ea typeface="Aptos" panose="020B0004020202020204" pitchFamily="34" charset="0"/>
                <a:cs typeface="Times New Roman" panose="02020603050405020304" pitchFamily="18" charset="0"/>
              </a:rPr>
              <a:t> to </a:t>
            </a:r>
            <a:r>
              <a:rPr lang="en" sz="1600" b="0" i="0" u="none" kern="100" baseline="0" dirty="0">
                <a:solidFill>
                  <a:srgbClr val="000000"/>
                </a:solidFill>
                <a:effectLst/>
                <a:ea typeface="Aptos" panose="020B0004020202020204" pitchFamily="34" charset="0"/>
                <a:cs typeface="Times New Roman" panose="02020603050405020304" pitchFamily="18" charset="0"/>
              </a:rPr>
              <a:t>Arti</a:t>
            </a:r>
            <a:r>
              <a:rPr lang="pl-PL" sz="1600" b="0" i="0" u="none" kern="100" baseline="0" dirty="0">
                <a:solidFill>
                  <a:srgbClr val="000000"/>
                </a:solidFill>
                <a:effectLst/>
                <a:ea typeface="Aptos" panose="020B0004020202020204" pitchFamily="34" charset="0"/>
                <a:cs typeface="Times New Roman" panose="02020603050405020304" pitchFamily="18" charset="0"/>
              </a:rPr>
              <a:t>cle</a:t>
            </a:r>
            <a:r>
              <a:rPr lang="en" sz="1600" b="0" i="0" u="none" kern="100" baseline="0" dirty="0">
                <a:solidFill>
                  <a:srgbClr val="000000"/>
                </a:solidFill>
                <a:effectLst/>
                <a:ea typeface="Aptos" panose="020B0004020202020204" pitchFamily="34" charset="0"/>
                <a:cs typeface="Times New Roman" panose="02020603050405020304" pitchFamily="18" charset="0"/>
              </a:rPr>
              <a:t> 6(4a), the supervision over the performance of the tasks by those units will be exercised by a provincial governor.</a:t>
            </a:r>
          </a:p>
          <a:p>
            <a:pPr marL="0" indent="0" algn="l" rtl="0">
              <a:buNone/>
            </a:pPr>
            <a:endParaRPr lang="en" sz="1400" b="1" dirty="0"/>
          </a:p>
          <a:p>
            <a:pPr marL="0" indent="0" algn="l" rtl="0">
              <a:buNone/>
            </a:pPr>
            <a:endParaRPr lang="en" sz="1400" kern="100" dirty="0">
              <a:solidFill>
                <a:srgbClr val="000000"/>
              </a:solidFill>
              <a:effectLst/>
              <a:ea typeface="Aptos" panose="020B0004020202020204" pitchFamily="34" charset="0"/>
              <a:cs typeface="Times New Roman" panose="02020603050405020304" pitchFamily="18" charset="0"/>
            </a:endParaRPr>
          </a:p>
          <a:p>
            <a:pPr algn="l" rtl="0">
              <a:buFontTx/>
              <a:buChar char="-"/>
            </a:pPr>
            <a:endParaRPr lang="en" sz="1400" dirty="0"/>
          </a:p>
        </p:txBody>
      </p:sp>
      <p:pic>
        <p:nvPicPr>
          <p:cNvPr id="4" name="Obraz 3">
            <a:extLst>
              <a:ext uri="{FF2B5EF4-FFF2-40B4-BE49-F238E27FC236}">
                <a16:creationId xmlns:a16="http://schemas.microsoft.com/office/drawing/2014/main" id="{D95E4024-AC68-45A8-B4F3-4FA54BD54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2184993585"/>
      </p:ext>
    </p:extLst>
  </p:cSld>
  <p:clrMapOvr>
    <a:masterClrMapping/>
  </p:clrMapOvr>
  <p:extLst mod="1">
    <p:ext uri="{6950BFC3-D8DA-4A85-94F7-54DA5524770B}">
      <p188:commentRel xmlns:p188="http://schemas.microsoft.com/office/powerpoint/2018/8/main" xmlns=""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294639"/>
            <a:ext cx="10769600" cy="640081"/>
          </a:xfrm>
        </p:spPr>
        <p:txBody>
          <a:bodyPr>
            <a:normAutofit/>
          </a:bodyPr>
          <a:lstStyle/>
          <a:p>
            <a:pPr algn="ctr" rtl="0"/>
            <a:r>
              <a:rPr lang="en" sz="4000" b="1" i="0" u="none" baseline="0" dirty="0">
                <a:solidFill>
                  <a:prstClr val="black"/>
                </a:solidFill>
                <a:latin typeface="Calibri" panose="020F0502020204030204"/>
                <a:ea typeface="Calibri" panose="020F0502020204030204"/>
                <a:cs typeface="Calibri" panose="020F0502020204030204"/>
              </a:rPr>
              <a:t>State martyrdom muse</a:t>
            </a:r>
            <a:r>
              <a:rPr lang="pl-PL" sz="4000" b="1" i="0" u="none" baseline="0" dirty="0" err="1">
                <a:solidFill>
                  <a:prstClr val="black"/>
                </a:solidFill>
                <a:latin typeface="Calibri" panose="020F0502020204030204"/>
                <a:ea typeface="Calibri" panose="020F0502020204030204"/>
                <a:cs typeface="Calibri" panose="020F0502020204030204"/>
              </a:rPr>
              <a:t>ums</a:t>
            </a:r>
            <a:r>
              <a:rPr lang="en" sz="4000" b="1" i="0" u="none" baseline="0" dirty="0">
                <a:solidFill>
                  <a:prstClr val="black"/>
                </a:solidFill>
                <a:latin typeface="Calibri" panose="020F0502020204030204"/>
                <a:ea typeface="Calibri" panose="020F0502020204030204"/>
                <a:cs typeface="Calibri" panose="020F0502020204030204"/>
              </a:rPr>
              <a:t> in Poland</a:t>
            </a:r>
          </a:p>
        </p:txBody>
      </p:sp>
      <p:sp>
        <p:nvSpPr>
          <p:cNvPr id="3" name="Symbol zastępczy zawartości 2"/>
          <p:cNvSpPr>
            <a:spLocks noGrp="1"/>
          </p:cNvSpPr>
          <p:nvPr>
            <p:ph idx="1"/>
          </p:nvPr>
        </p:nvSpPr>
        <p:spPr>
          <a:xfrm>
            <a:off x="711200" y="663720"/>
            <a:ext cx="10769600" cy="4775200"/>
          </a:xfrm>
        </p:spPr>
        <p:txBody>
          <a:bodyPr>
            <a:noAutofit/>
          </a:bodyPr>
          <a:lstStyle/>
          <a:p>
            <a:pPr marL="0" indent="0" algn="just" rtl="0">
              <a:lnSpc>
                <a:spcPct val="100000"/>
              </a:lnSpc>
              <a:spcBef>
                <a:spcPts val="600"/>
              </a:spcBef>
              <a:buNone/>
            </a:pPr>
            <a:endParaRPr lang="en" sz="1500" dirty="0"/>
          </a:p>
          <a:p>
            <a:pPr marL="342900" indent="-342900" algn="just" rtl="0">
              <a:lnSpc>
                <a:spcPct val="100000"/>
              </a:lnSpc>
              <a:spcBef>
                <a:spcPts val="600"/>
              </a:spcBef>
              <a:buFont typeface="+mj-lt"/>
              <a:buAutoNum type="arabicPeriod"/>
            </a:pPr>
            <a:r>
              <a:rPr lang="en" sz="1500" b="0" i="0" u="none" baseline="0" dirty="0"/>
              <a:t>Auschwitz-Birkenau. German Nazi concentration and extermination camp (1940–1945)</a:t>
            </a:r>
          </a:p>
          <a:p>
            <a:pPr marL="342900" indent="-342900" algn="just" rtl="0">
              <a:lnSpc>
                <a:spcPct val="100000"/>
              </a:lnSpc>
              <a:spcBef>
                <a:spcPts val="600"/>
              </a:spcBef>
              <a:buFont typeface="+mj-lt"/>
              <a:buAutoNum type="arabicPeriod"/>
            </a:pPr>
            <a:r>
              <a:rPr lang="en" sz="1500" b="0" i="0" u="none" baseline="0" dirty="0"/>
              <a:t>State Museum at Majdanek. German Nazi concentration and extermination camp (1941–1944) along with the following divisions: </a:t>
            </a:r>
          </a:p>
          <a:p>
            <a:pPr lvl="1" algn="just" rtl="0">
              <a:lnSpc>
                <a:spcPct val="100000"/>
              </a:lnSpc>
              <a:spcBef>
                <a:spcPts val="600"/>
              </a:spcBef>
            </a:pPr>
            <a:r>
              <a:rPr lang="en" sz="1500" b="0" i="0" u="none" baseline="0" dirty="0"/>
              <a:t>Museum and Memorial Site in Bełżec</a:t>
            </a:r>
            <a:r>
              <a:rPr lang="pl-PL" sz="1500" b="0" i="0" u="none" baseline="0" dirty="0"/>
              <a:t>.</a:t>
            </a:r>
            <a:r>
              <a:rPr lang="en" sz="1500" b="0" i="0" u="none" baseline="0" dirty="0"/>
              <a:t> German Nazi extermination camp (1942-1943).</a:t>
            </a:r>
          </a:p>
          <a:p>
            <a:pPr lvl="1" algn="just" rtl="0">
              <a:lnSpc>
                <a:spcPct val="100000"/>
              </a:lnSpc>
              <a:spcBef>
                <a:spcPts val="600"/>
              </a:spcBef>
            </a:pPr>
            <a:r>
              <a:rPr lang="en" sz="1500" b="0" i="0" u="none" baseline="0" dirty="0"/>
              <a:t>Museum and Memorial Site in Sobibór. German Nazi extermination camp (1942-1943). </a:t>
            </a:r>
          </a:p>
          <a:p>
            <a:pPr marL="342900" indent="-342900" algn="just" rtl="0">
              <a:lnSpc>
                <a:spcPct val="100000"/>
              </a:lnSpc>
              <a:spcBef>
                <a:spcPts val="600"/>
              </a:spcBef>
              <a:buFont typeface="+mj-lt"/>
              <a:buAutoNum type="arabicPeriod"/>
            </a:pPr>
            <a:r>
              <a:rPr lang="en" sz="1500" b="0" i="0" u="none" baseline="0" dirty="0"/>
              <a:t>Stutthof Museum in Sztutowo. German Nazi concentration and extermination camp (1939–1945)</a:t>
            </a:r>
          </a:p>
          <a:p>
            <a:pPr marL="342900" indent="-342900" algn="just" rtl="0">
              <a:lnSpc>
                <a:spcPct val="100000"/>
              </a:lnSpc>
              <a:spcBef>
                <a:spcPts val="600"/>
              </a:spcBef>
              <a:buFont typeface="+mj-lt"/>
              <a:buAutoNum type="arabicPeriod"/>
            </a:pPr>
            <a:r>
              <a:rPr lang="en" sz="1500" b="0" i="0" u="none" baseline="0" dirty="0"/>
              <a:t>Warsaw Ghetto Museum (in organisation)</a:t>
            </a:r>
          </a:p>
          <a:p>
            <a:pPr marL="342900" indent="-342900" algn="just" rtl="0">
              <a:lnSpc>
                <a:spcPct val="100000"/>
              </a:lnSpc>
              <a:spcBef>
                <a:spcPts val="600"/>
              </a:spcBef>
              <a:buFont typeface="+mj-lt"/>
              <a:buAutoNum type="arabicPeriod"/>
            </a:pPr>
            <a:r>
              <a:rPr lang="en" sz="1500" b="0" i="0" u="none" baseline="0" dirty="0"/>
              <a:t>Museum of Polish Children - Victims of Totalitarianism. German Nazi camp for Polish children in Łódź (1942-1945) (in organisation)</a:t>
            </a:r>
            <a:endParaRPr lang="en" sz="1500" dirty="0"/>
          </a:p>
          <a:p>
            <a:pPr marL="0" indent="0" algn="just" rtl="0">
              <a:lnSpc>
                <a:spcPct val="100000"/>
              </a:lnSpc>
              <a:spcBef>
                <a:spcPts val="600"/>
              </a:spcBef>
              <a:buNone/>
            </a:pPr>
            <a:endParaRPr lang="en" sz="1500" dirty="0"/>
          </a:p>
        </p:txBody>
      </p:sp>
      <p:pic>
        <p:nvPicPr>
          <p:cNvPr id="6" name="Obraz 5" descr="Obraz zawierający na wolnym powietrzu, niebo, budynek, okno&#10;&#10;Zawartość wygenerowana przez sztuczną inteligencję może być niepoprawna.">
            <a:extLst>
              <a:ext uri="{FF2B5EF4-FFF2-40B4-BE49-F238E27FC236}">
                <a16:creationId xmlns:a16="http://schemas.microsoft.com/office/drawing/2014/main" id="{97100010-0A9A-F52C-C405-75B31EE23ED7}"/>
              </a:ext>
            </a:extLst>
          </p:cNvPr>
          <p:cNvPicPr>
            <a:picLocks noChangeAspect="1"/>
          </p:cNvPicPr>
          <p:nvPr/>
        </p:nvPicPr>
        <p:blipFill>
          <a:blip r:embed="rId3"/>
          <a:stretch>
            <a:fillRect/>
          </a:stretch>
        </p:blipFill>
        <p:spPr>
          <a:xfrm>
            <a:off x="6447536" y="3429000"/>
            <a:ext cx="4722438" cy="3134361"/>
          </a:xfrm>
          <a:prstGeom prst="rect">
            <a:avLst/>
          </a:prstGeom>
        </p:spPr>
      </p:pic>
      <p:pic>
        <p:nvPicPr>
          <p:cNvPr id="8" name="Obraz 7" descr="Obraz zawierający niebo, na wolnym powietrzu, drzewo, chmura&#10;&#10;Zawartość wygenerowana przez sztuczną inteligencję może być niepoprawna.">
            <a:extLst>
              <a:ext uri="{FF2B5EF4-FFF2-40B4-BE49-F238E27FC236}">
                <a16:creationId xmlns:a16="http://schemas.microsoft.com/office/drawing/2014/main" id="{EC8250A7-9E64-1847-5588-9D41D97617DB}"/>
              </a:ext>
            </a:extLst>
          </p:cNvPr>
          <p:cNvPicPr>
            <a:picLocks noChangeAspect="1"/>
          </p:cNvPicPr>
          <p:nvPr/>
        </p:nvPicPr>
        <p:blipFill>
          <a:blip r:embed="rId4"/>
          <a:stretch>
            <a:fillRect/>
          </a:stretch>
        </p:blipFill>
        <p:spPr>
          <a:xfrm>
            <a:off x="711200" y="3433278"/>
            <a:ext cx="5150315" cy="2835356"/>
          </a:xfrm>
          <a:prstGeom prst="rect">
            <a:avLst/>
          </a:prstGeom>
        </p:spPr>
      </p:pic>
      <p:pic>
        <p:nvPicPr>
          <p:cNvPr id="7" name="Obraz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232466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294639"/>
            <a:ext cx="10769600" cy="640081"/>
          </a:xfrm>
        </p:spPr>
        <p:txBody>
          <a:bodyPr>
            <a:normAutofit fontScale="90000"/>
          </a:bodyPr>
          <a:lstStyle/>
          <a:p>
            <a:pPr algn="ctr" rtl="0"/>
            <a:r>
              <a:rPr lang="en" sz="4000" b="1" i="0" u="none" baseline="0" dirty="0">
                <a:solidFill>
                  <a:prstClr val="black"/>
                </a:solidFill>
                <a:latin typeface="Calibri" panose="020F0502020204030204"/>
                <a:ea typeface="Calibri" panose="020F0502020204030204"/>
                <a:cs typeface="Calibri" panose="020F0502020204030204"/>
              </a:rPr>
              <a:t>Muse</a:t>
            </a:r>
            <a:r>
              <a:rPr lang="pl-PL" sz="4000" b="1" i="0" u="none" baseline="0" dirty="0" err="1">
                <a:solidFill>
                  <a:prstClr val="black"/>
                </a:solidFill>
                <a:latin typeface="Calibri" panose="020F0502020204030204"/>
                <a:ea typeface="Calibri" panose="020F0502020204030204"/>
                <a:cs typeface="Calibri" panose="020F0502020204030204"/>
              </a:rPr>
              <a:t>ums</a:t>
            </a:r>
            <a:r>
              <a:rPr lang="en" sz="4000" b="1" i="0" u="none" baseline="0" dirty="0">
                <a:solidFill>
                  <a:prstClr val="black"/>
                </a:solidFill>
                <a:latin typeface="Calibri" panose="020F0502020204030204"/>
                <a:ea typeface="Calibri" panose="020F0502020204030204"/>
                <a:cs typeface="Calibri" panose="020F0502020204030204"/>
              </a:rPr>
              <a:t> run jointly with local government authorities</a:t>
            </a:r>
          </a:p>
        </p:txBody>
      </p:sp>
      <p:sp>
        <p:nvSpPr>
          <p:cNvPr id="3" name="Symbol zastępczy zawartości 2"/>
          <p:cNvSpPr>
            <a:spLocks noGrp="1"/>
          </p:cNvSpPr>
          <p:nvPr>
            <p:ph idx="1"/>
          </p:nvPr>
        </p:nvSpPr>
        <p:spPr>
          <a:xfrm>
            <a:off x="688849" y="1046480"/>
            <a:ext cx="5293359" cy="4775200"/>
          </a:xfrm>
        </p:spPr>
        <p:txBody>
          <a:bodyPr>
            <a:noAutofit/>
          </a:bodyPr>
          <a:lstStyle/>
          <a:p>
            <a:pPr marL="0" indent="0" algn="just" rtl="0">
              <a:lnSpc>
                <a:spcPct val="100000"/>
              </a:lnSpc>
              <a:spcBef>
                <a:spcPts val="600"/>
              </a:spcBef>
              <a:buNone/>
            </a:pPr>
            <a:endParaRPr lang="en" sz="1800" dirty="0"/>
          </a:p>
          <a:p>
            <a:pPr marL="0" indent="0" algn="just" rtl="0">
              <a:lnSpc>
                <a:spcPct val="100000"/>
              </a:lnSpc>
              <a:spcBef>
                <a:spcPts val="600"/>
              </a:spcBef>
              <a:buNone/>
            </a:pPr>
            <a:endParaRPr lang="en" sz="1400" dirty="0"/>
          </a:p>
        </p:txBody>
      </p:sp>
      <p:sp>
        <p:nvSpPr>
          <p:cNvPr id="4" name="pole tekstowe 3"/>
          <p:cNvSpPr txBox="1"/>
          <p:nvPr/>
        </p:nvSpPr>
        <p:spPr>
          <a:xfrm>
            <a:off x="654305" y="1150614"/>
            <a:ext cx="10769599" cy="1954381"/>
          </a:xfrm>
          <a:prstGeom prst="rect">
            <a:avLst/>
          </a:prstGeom>
          <a:noFill/>
        </p:spPr>
        <p:txBody>
          <a:bodyPr wrap="square" rtlCol="0">
            <a:spAutoFit/>
          </a:bodyPr>
          <a:lstStyle/>
          <a:p>
            <a:pPr marL="342900" indent="-342900" algn="l" rtl="0">
              <a:spcBef>
                <a:spcPts val="600"/>
              </a:spcBef>
              <a:buFont typeface="+mj-lt"/>
              <a:buAutoNum type="arabicPeriod"/>
            </a:pPr>
            <a:r>
              <a:rPr lang="en" b="0" i="0" u="none" baseline="0" dirty="0"/>
              <a:t>Central Museum of Prisoners-of-War </a:t>
            </a:r>
            <a:r>
              <a:rPr lang="pl-PL" b="0" i="0" u="none" baseline="0" dirty="0"/>
              <a:t>– Łambinowice/Opole</a:t>
            </a:r>
            <a:endParaRPr lang="en" b="0" i="0" u="none" baseline="0" dirty="0"/>
          </a:p>
          <a:p>
            <a:pPr marL="342900" indent="-342900" algn="l" rtl="0">
              <a:spcBef>
                <a:spcPts val="600"/>
              </a:spcBef>
              <a:buFont typeface="+mj-lt"/>
              <a:buAutoNum type="arabicPeriod"/>
            </a:pPr>
            <a:r>
              <a:rPr lang="en" b="0" i="0" u="none" baseline="0" dirty="0"/>
              <a:t>Treblinka Museum. German Nazi extermination and forced-labour camp (1941-1944) </a:t>
            </a:r>
          </a:p>
          <a:p>
            <a:pPr marL="342900" indent="-342900" algn="l" rtl="0">
              <a:spcBef>
                <a:spcPts val="600"/>
              </a:spcBef>
              <a:buFont typeface="+mj-lt"/>
              <a:buAutoNum type="arabicPeriod"/>
            </a:pPr>
            <a:r>
              <a:rPr lang="en" b="0" i="0" u="none" baseline="0" dirty="0"/>
              <a:t>Gross-Rosen Museum in Rogoźnica. German Nazi concentration and extermination camp (1940-1945)</a:t>
            </a:r>
          </a:p>
          <a:p>
            <a:pPr marL="342900" indent="-342900" algn="l" rtl="0">
              <a:spcBef>
                <a:spcPts val="600"/>
              </a:spcBef>
              <a:buFont typeface="+mj-lt"/>
              <a:buAutoNum type="arabicPeriod"/>
            </a:pPr>
            <a:r>
              <a:rPr lang="en" b="0" i="0" u="none" baseline="0" dirty="0"/>
              <a:t>Memorial Site Museum in Płaszów</a:t>
            </a:r>
            <a:r>
              <a:rPr lang="pl-PL" b="0" i="0" u="none" baseline="0" dirty="0"/>
              <a:t>/</a:t>
            </a:r>
            <a:r>
              <a:rPr lang="pl-PL" b="0" i="0" u="none" baseline="0" dirty="0" err="1"/>
              <a:t>Krakow</a:t>
            </a:r>
            <a:r>
              <a:rPr lang="en" b="0" i="0" u="none" baseline="0" dirty="0"/>
              <a:t>. German Nazi forced-labour and concentration camp KL Plaszow (1942-1945) (in organisation)</a:t>
            </a:r>
          </a:p>
          <a:p>
            <a:endParaRPr lang="en" sz="1600" dirty="0"/>
          </a:p>
        </p:txBody>
      </p:sp>
      <p:pic>
        <p:nvPicPr>
          <p:cNvPr id="8" name="Obraz 7" descr="Obraz zawierający na wolnym powietrzu, drzewo, ziemia, cmentarz&#10;&#10;Zawartość wygenerowana przez sztuczną inteligencję może być niepoprawna.">
            <a:extLst>
              <a:ext uri="{FF2B5EF4-FFF2-40B4-BE49-F238E27FC236}">
                <a16:creationId xmlns:a16="http://schemas.microsoft.com/office/drawing/2014/main" id="{EC00CB96-9B78-2088-D0CB-9F8A84050E25}"/>
              </a:ext>
            </a:extLst>
          </p:cNvPr>
          <p:cNvPicPr>
            <a:picLocks noChangeAspect="1"/>
          </p:cNvPicPr>
          <p:nvPr/>
        </p:nvPicPr>
        <p:blipFill>
          <a:blip r:embed="rId3"/>
          <a:stretch>
            <a:fillRect/>
          </a:stretch>
        </p:blipFill>
        <p:spPr>
          <a:xfrm>
            <a:off x="6208575" y="2941608"/>
            <a:ext cx="5432630" cy="3621753"/>
          </a:xfrm>
          <a:prstGeom prst="rect">
            <a:avLst/>
          </a:prstGeom>
        </p:spPr>
      </p:pic>
      <p:pic>
        <p:nvPicPr>
          <p:cNvPr id="10" name="Obraz 9" descr="Obraz zawierający niebo, na wolnym powietrzu, wieczór, zmierzch&#10;&#10;Zawartość wygenerowana przez sztuczną inteligencję może być niepoprawna.">
            <a:extLst>
              <a:ext uri="{FF2B5EF4-FFF2-40B4-BE49-F238E27FC236}">
                <a16:creationId xmlns:a16="http://schemas.microsoft.com/office/drawing/2014/main" id="{9A513BF5-CE99-7F82-78DB-ACA25EA89F50}"/>
              </a:ext>
            </a:extLst>
          </p:cNvPr>
          <p:cNvPicPr>
            <a:picLocks noChangeAspect="1"/>
          </p:cNvPicPr>
          <p:nvPr/>
        </p:nvPicPr>
        <p:blipFill>
          <a:blip r:embed="rId4"/>
          <a:stretch>
            <a:fillRect/>
          </a:stretch>
        </p:blipFill>
        <p:spPr>
          <a:xfrm>
            <a:off x="1065774" y="2941608"/>
            <a:ext cx="4422525" cy="3316894"/>
          </a:xfrm>
          <a:prstGeom prst="rect">
            <a:avLst/>
          </a:prstGeom>
        </p:spPr>
      </p:pic>
      <p:pic>
        <p:nvPicPr>
          <p:cNvPr id="7" name="Obraz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4046963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7084" y="365125"/>
            <a:ext cx="10703396" cy="1057275"/>
          </a:xfrm>
        </p:spPr>
        <p:txBody>
          <a:bodyPr>
            <a:normAutofit fontScale="90000"/>
          </a:bodyPr>
          <a:lstStyle/>
          <a:p>
            <a:pPr algn="ctr" rtl="0"/>
            <a:r>
              <a:rPr lang="en" sz="3600" b="1" i="0" u="none" baseline="0" dirty="0">
                <a:solidFill>
                  <a:prstClr val="black"/>
                </a:solidFill>
                <a:latin typeface="Calibri" panose="020F0502020204030204"/>
                <a:ea typeface="Calibri" panose="020F0502020204030204"/>
                <a:cs typeface="Calibri" panose="020F0502020204030204"/>
              </a:rPr>
              <a:t>Bilateral agreements on the protection of memorial sites </a:t>
            </a:r>
            <a:r>
              <a:rPr lang="pl-PL" sz="3600" b="1" i="0" u="none" baseline="0" dirty="0">
                <a:solidFill>
                  <a:prstClr val="black"/>
                </a:solidFill>
                <a:latin typeface="Calibri" panose="020F0502020204030204"/>
                <a:ea typeface="Calibri" panose="020F0502020204030204"/>
                <a:cs typeface="Calibri" panose="020F0502020204030204"/>
              </a:rPr>
              <a:t>and </a:t>
            </a:r>
            <a:r>
              <a:rPr lang="en" sz="3600" b="1" i="0" u="none" baseline="0" dirty="0">
                <a:solidFill>
                  <a:prstClr val="black"/>
                </a:solidFill>
                <a:latin typeface="Calibri" panose="020F0502020204030204"/>
                <a:ea typeface="Calibri" panose="020F0502020204030204"/>
                <a:cs typeface="Calibri" panose="020F0502020204030204"/>
              </a:rPr>
              <a:t>war graves</a:t>
            </a:r>
            <a:r>
              <a:rPr lang="pl-PL" sz="3600" b="1" i="0" u="none" baseline="0" dirty="0">
                <a:solidFill>
                  <a:prstClr val="black"/>
                </a:solidFill>
                <a:latin typeface="Calibri" panose="020F0502020204030204"/>
                <a:ea typeface="Calibri" panose="020F0502020204030204"/>
                <a:cs typeface="Calibri" panose="020F0502020204030204"/>
              </a:rPr>
              <a:t>/</a:t>
            </a:r>
            <a:r>
              <a:rPr lang="en" sz="3600" b="1" i="0" u="none" baseline="0" dirty="0">
                <a:solidFill>
                  <a:prstClr val="black"/>
                </a:solidFill>
                <a:latin typeface="Calibri" panose="020F0502020204030204"/>
                <a:ea typeface="Calibri" panose="020F0502020204030204"/>
                <a:cs typeface="Calibri" panose="020F0502020204030204"/>
              </a:rPr>
              <a:t>cemeteries</a:t>
            </a:r>
            <a:endParaRPr lang="en" sz="3600" dirty="0"/>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
        <p:nvSpPr>
          <p:cNvPr id="3" name="pole tekstowe 2">
            <a:extLst>
              <a:ext uri="{FF2B5EF4-FFF2-40B4-BE49-F238E27FC236}">
                <a16:creationId xmlns:a16="http://schemas.microsoft.com/office/drawing/2014/main" id="{74C8B3B7-261D-3C42-0A42-60140A709845}"/>
              </a:ext>
            </a:extLst>
          </p:cNvPr>
          <p:cNvSpPr txBox="1"/>
          <p:nvPr/>
        </p:nvSpPr>
        <p:spPr>
          <a:xfrm>
            <a:off x="6871855" y="2375856"/>
            <a:ext cx="3694545" cy="3045889"/>
          </a:xfrm>
          <a:prstGeom prst="rect">
            <a:avLst/>
          </a:prstGeom>
          <a:noFill/>
        </p:spPr>
        <p:txBody>
          <a:bodyPr wrap="square" rtlCol="0">
            <a:spAutoFit/>
          </a:bodyPr>
          <a:lstStyle/>
          <a:p>
            <a:endParaRPr lang="en" dirty="0"/>
          </a:p>
        </p:txBody>
      </p:sp>
      <p:graphicFrame>
        <p:nvGraphicFramePr>
          <p:cNvPr id="5" name="Diagram 4">
            <a:extLst>
              <a:ext uri="{FF2B5EF4-FFF2-40B4-BE49-F238E27FC236}">
                <a16:creationId xmlns:a16="http://schemas.microsoft.com/office/drawing/2014/main" id="{4A97AEE4-FB67-4BBC-9E8F-080AEB4464AD}"/>
              </a:ext>
            </a:extLst>
          </p:cNvPr>
          <p:cNvGraphicFramePr/>
          <p:nvPr>
            <p:extLst>
              <p:ext uri="{D42A27DB-BD31-4B8C-83A1-F6EECF244321}">
                <p14:modId xmlns:p14="http://schemas.microsoft.com/office/powerpoint/2010/main" val="1201126238"/>
              </p:ext>
            </p:extLst>
          </p:nvPr>
        </p:nvGraphicFramePr>
        <p:xfrm>
          <a:off x="2341593" y="1435658"/>
          <a:ext cx="7508815" cy="5042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69800173"/>
      </p:ext>
    </p:extLst>
  </p:cSld>
  <p:clrMapOvr>
    <a:masterClrMapping/>
  </p:clrMapOvr>
  <p:extLst mod="1">
    <p:ext uri="{6950BFC3-D8DA-4A85-94F7-54DA5524770B}">
      <p188:commentRel xmlns:p188="http://schemas.microsoft.com/office/powerpoint/2018/8/main" xmlns="" r:id="rId9"/>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4A3EB2-7569-7ED4-23F7-A8D7140A4053}"/>
              </a:ext>
            </a:extLst>
          </p:cNvPr>
          <p:cNvSpPr>
            <a:spLocks noGrp="1"/>
          </p:cNvSpPr>
          <p:nvPr>
            <p:ph type="title"/>
          </p:nvPr>
        </p:nvSpPr>
        <p:spPr>
          <a:xfrm>
            <a:off x="838200" y="365125"/>
            <a:ext cx="10262616" cy="466979"/>
          </a:xfrm>
        </p:spPr>
        <p:txBody>
          <a:bodyPr>
            <a:normAutofit fontScale="90000"/>
          </a:bodyPr>
          <a:lstStyle/>
          <a:p>
            <a:pPr algn="ctr" rtl="0"/>
            <a:r>
              <a:rPr lang="pl-PL" sz="2800" b="1" i="0" u="none" baseline="0" dirty="0" err="1">
                <a:solidFill>
                  <a:prstClr val="black"/>
                </a:solidFill>
                <a:latin typeface="Calibri" panose="020F0502020204030204"/>
                <a:ea typeface="Calibri" panose="020F0502020204030204"/>
                <a:cs typeface="Calibri" panose="020F0502020204030204"/>
              </a:rPr>
              <a:t>Competences</a:t>
            </a:r>
            <a:r>
              <a:rPr lang="pl-PL" sz="2800" b="1" i="0" u="none" baseline="0" dirty="0">
                <a:solidFill>
                  <a:prstClr val="black"/>
                </a:solidFill>
                <a:latin typeface="Calibri" panose="020F0502020204030204"/>
                <a:ea typeface="Calibri" panose="020F0502020204030204"/>
                <a:cs typeface="Calibri" panose="020F0502020204030204"/>
              </a:rPr>
              <a:t> </a:t>
            </a:r>
            <a:r>
              <a:rPr lang="en" sz="2800" b="1" i="0" u="none" baseline="0" dirty="0">
                <a:solidFill>
                  <a:prstClr val="black"/>
                </a:solidFill>
                <a:latin typeface="Calibri" panose="020F0502020204030204"/>
                <a:ea typeface="Calibri" panose="020F0502020204030204"/>
                <a:cs typeface="Calibri" panose="020F0502020204030204"/>
              </a:rPr>
              <a:t>of provincial governors </a:t>
            </a:r>
            <a:r>
              <a:rPr lang="pl-PL" sz="2800" b="1" i="0" u="none" baseline="0">
                <a:solidFill>
                  <a:prstClr val="black"/>
                </a:solidFill>
                <a:latin typeface="Calibri" panose="020F0502020204030204"/>
                <a:ea typeface="Calibri" panose="020F0502020204030204"/>
                <a:cs typeface="Calibri" panose="020F0502020204030204"/>
              </a:rPr>
              <a:t>(wojewoda)</a:t>
            </a:r>
            <a:endParaRPr lang="en" sz="2800" dirty="0"/>
          </a:p>
        </p:txBody>
      </p:sp>
      <p:sp>
        <p:nvSpPr>
          <p:cNvPr id="3" name="Symbol zastępczy zawartości 2">
            <a:extLst>
              <a:ext uri="{FF2B5EF4-FFF2-40B4-BE49-F238E27FC236}">
                <a16:creationId xmlns:a16="http://schemas.microsoft.com/office/drawing/2014/main" id="{8A65E887-92AC-BF9F-FB4F-A3E37BF81730}"/>
              </a:ext>
            </a:extLst>
          </p:cNvPr>
          <p:cNvSpPr>
            <a:spLocks noGrp="1"/>
          </p:cNvSpPr>
          <p:nvPr>
            <p:ph idx="1"/>
          </p:nvPr>
        </p:nvSpPr>
        <p:spPr>
          <a:xfrm>
            <a:off x="585216" y="1161288"/>
            <a:ext cx="10515600" cy="4740597"/>
          </a:xfrm>
        </p:spPr>
        <p:txBody>
          <a:bodyPr>
            <a:noAutofit/>
          </a:bodyPr>
          <a:lstStyle/>
          <a:p>
            <a:pPr marL="0" indent="0">
              <a:lnSpc>
                <a:spcPct val="115000"/>
              </a:lnSpc>
              <a:spcAft>
                <a:spcPts val="800"/>
              </a:spcAft>
              <a:buNone/>
            </a:pPr>
            <a:r>
              <a:rPr lang="en" sz="1600" b="1" i="0" u="none" kern="100" baseline="0" dirty="0">
                <a:solidFill>
                  <a:prstClr val="black"/>
                </a:solidFill>
                <a:effectLst/>
                <a:ea typeface="Aptos" panose="020B0004020202020204" pitchFamily="34" charset="0"/>
                <a:cs typeface="Times New Roman" panose="02020603050405020304" pitchFamily="18" charset="0"/>
              </a:rPr>
              <a:t>A</a:t>
            </a:r>
            <a:r>
              <a:rPr lang="en" sz="1600" b="1" i="0" u="none" baseline="0" dirty="0">
                <a:solidFill>
                  <a:prstClr val="black"/>
                </a:solidFill>
              </a:rPr>
              <a:t>ct on War Graves and Cemeteries of 28 March 1933</a:t>
            </a:r>
            <a:r>
              <a:rPr lang="en" sz="1600" b="0" i="0" u="none" kern="100" baseline="0" dirty="0">
                <a:solidFill>
                  <a:srgbClr val="000000"/>
                </a:solidFill>
                <a:effectLst/>
                <a:ea typeface="Aptos" panose="020B0004020202020204" pitchFamily="34" charset="0"/>
                <a:cs typeface="Times New Roman" panose="02020603050405020304" pitchFamily="18" charset="0"/>
              </a:rPr>
              <a:t> </a:t>
            </a:r>
            <a:endParaRPr lang="pl-PL" sz="1600" b="0" i="0" u="none" kern="100" baseline="0" dirty="0">
              <a:solidFill>
                <a:srgbClr val="000000"/>
              </a:solidFill>
              <a:effectLst/>
              <a:ea typeface="Aptos" panose="020B0004020202020204" pitchFamily="34" charset="0"/>
              <a:cs typeface="Times New Roman" panose="02020603050405020304" pitchFamily="18" charset="0"/>
            </a:endParaRPr>
          </a:p>
          <a:p>
            <a:pPr marL="0" indent="0">
              <a:lnSpc>
                <a:spcPct val="115000"/>
              </a:lnSpc>
              <a:spcAft>
                <a:spcPts val="800"/>
              </a:spcAft>
              <a:buNone/>
            </a:pPr>
            <a:r>
              <a:rPr lang="pl-PL" sz="1600" b="0" i="0" u="none" kern="100" baseline="0" dirty="0">
                <a:solidFill>
                  <a:srgbClr val="000000"/>
                </a:solidFill>
                <a:effectLst/>
                <a:ea typeface="Aptos" panose="020B0004020202020204" pitchFamily="34" charset="0"/>
                <a:cs typeface="Times New Roman" panose="02020603050405020304" pitchFamily="18" charset="0"/>
              </a:rPr>
              <a:t>[</a:t>
            </a:r>
            <a:r>
              <a:rPr lang="en" sz="1600" kern="100" dirty="0">
                <a:solidFill>
                  <a:srgbClr val="000000"/>
                </a:solidFill>
                <a:ea typeface="Aptos" panose="020B0004020202020204" pitchFamily="34" charset="0"/>
                <a:cs typeface="Times New Roman" panose="02020603050405020304" pitchFamily="18" charset="0"/>
              </a:rPr>
              <a:t>Article 5</a:t>
            </a:r>
            <a:r>
              <a:rPr lang="pl-PL" sz="1600" kern="100" dirty="0">
                <a:solidFill>
                  <a:srgbClr val="000000"/>
                </a:solidFill>
                <a:ea typeface="Aptos" panose="020B0004020202020204" pitchFamily="34" charset="0"/>
                <a:cs typeface="Times New Roman" panose="02020603050405020304" pitchFamily="18" charset="0"/>
              </a:rPr>
              <a:t>]</a:t>
            </a:r>
            <a:endParaRPr lang="en" sz="1600" b="0" i="0" u="none" kern="100" baseline="0" dirty="0">
              <a:solidFill>
                <a:srgbClr val="000000"/>
              </a:solidFill>
              <a:effectLst/>
              <a:ea typeface="Aptos" panose="020B0004020202020204" pitchFamily="34" charset="0"/>
              <a:cs typeface="Times New Roman" panose="02020603050405020304" pitchFamily="18" charset="0"/>
            </a:endParaRPr>
          </a:p>
          <a:p>
            <a:pPr marL="0" indent="0" algn="l" rtl="0">
              <a:lnSpc>
                <a:spcPct val="115000"/>
              </a:lnSpc>
              <a:spcAft>
                <a:spcPts val="800"/>
              </a:spcAft>
              <a:buNone/>
            </a:pPr>
            <a:r>
              <a:rPr lang="en" sz="1600" b="0" i="0" u="none" kern="100" baseline="0" dirty="0">
                <a:solidFill>
                  <a:srgbClr val="000000"/>
                </a:solidFill>
                <a:ea typeface="Aptos" panose="020B0004020202020204" pitchFamily="34" charset="0"/>
                <a:cs typeface="Times New Roman" panose="02020603050405020304" pitchFamily="18" charset="0"/>
              </a:rPr>
              <a:t>-</a:t>
            </a:r>
            <a:r>
              <a:rPr lang="pl-PL" sz="1600" b="0" i="0" u="none" kern="100" baseline="0" dirty="0">
                <a:solidFill>
                  <a:srgbClr val="000000"/>
                </a:solidFill>
                <a:ea typeface="Aptos" panose="020B0004020202020204" pitchFamily="34" charset="0"/>
                <a:cs typeface="Times New Roman" panose="02020603050405020304" pitchFamily="18" charset="0"/>
              </a:rPr>
              <a:t> </a:t>
            </a:r>
            <a:r>
              <a:rPr lang="en" sz="1600" b="0" i="0" u="none" kern="100" baseline="0" dirty="0">
                <a:solidFill>
                  <a:srgbClr val="000000"/>
                </a:solidFill>
                <a:effectLst/>
                <a:ea typeface="Aptos" panose="020B0004020202020204" pitchFamily="34" charset="0"/>
                <a:cs typeface="Times New Roman" panose="02020603050405020304" pitchFamily="18" charset="0"/>
              </a:rPr>
              <a:t>Performance of ground works, erection of monuments and other installations at war cemeteries and graves will require a permit of a </a:t>
            </a:r>
            <a:r>
              <a:rPr lang="en" sz="1600" b="1" i="0" u="none" kern="100" baseline="0" dirty="0">
                <a:solidFill>
                  <a:srgbClr val="000000"/>
                </a:solidFill>
                <a:effectLst/>
                <a:ea typeface="Aptos" panose="020B0004020202020204" pitchFamily="34" charset="0"/>
                <a:cs typeface="Times New Roman" panose="02020603050405020304" pitchFamily="18" charset="0"/>
              </a:rPr>
              <a:t>provincial governor</a:t>
            </a:r>
            <a:r>
              <a:rPr lang="en" sz="1600" i="0" u="none" kern="100" baseline="0" dirty="0">
                <a:solidFill>
                  <a:srgbClr val="000000"/>
                </a:solidFill>
                <a:effectLst/>
                <a:ea typeface="Aptos" panose="020B0004020202020204" pitchFamily="34" charset="0"/>
                <a:cs typeface="Times New Roman" panose="02020603050405020304" pitchFamily="18" charset="0"/>
              </a:rPr>
              <a:t>.</a:t>
            </a:r>
            <a:r>
              <a:rPr lang="en" sz="1600" b="1" i="0" u="none" kern="100" baseline="0" dirty="0">
                <a:solidFill>
                  <a:srgbClr val="000000"/>
                </a:solidFill>
                <a:effectLst/>
                <a:ea typeface="Aptos" panose="020B0004020202020204" pitchFamily="34" charset="0"/>
                <a:cs typeface="Times New Roman" panose="02020603050405020304" pitchFamily="18" charset="0"/>
              </a:rPr>
              <a:t> </a:t>
            </a:r>
            <a:endParaRPr lang="en" sz="1600" b="1" kern="100" dirty="0">
              <a:solidFill>
                <a:prstClr val="black"/>
              </a:solidFill>
              <a:effectLst/>
              <a:ea typeface="Aptos" panose="020B0004020202020204" pitchFamily="34" charset="0"/>
              <a:cs typeface="Times New Roman" panose="02020603050405020304" pitchFamily="18" charset="0"/>
            </a:endParaRPr>
          </a:p>
          <a:p>
            <a:pPr marL="0" indent="0">
              <a:lnSpc>
                <a:spcPct val="115000"/>
              </a:lnSpc>
              <a:spcAft>
                <a:spcPts val="800"/>
              </a:spcAft>
              <a:buNone/>
            </a:pPr>
            <a:r>
              <a:rPr lang="pl-PL" sz="1600" kern="100" dirty="0">
                <a:solidFill>
                  <a:srgbClr val="000000"/>
                </a:solidFill>
                <a:ea typeface="Aptos" panose="020B0004020202020204" pitchFamily="34" charset="0"/>
                <a:cs typeface="Times New Roman" panose="02020603050405020304" pitchFamily="18" charset="0"/>
              </a:rPr>
              <a:t>[</a:t>
            </a:r>
            <a:r>
              <a:rPr lang="en" sz="1600" kern="100" dirty="0">
                <a:solidFill>
                  <a:srgbClr val="000000"/>
                </a:solidFill>
                <a:ea typeface="Aptos" panose="020B0004020202020204" pitchFamily="34" charset="0"/>
                <a:cs typeface="Times New Roman" panose="02020603050405020304" pitchFamily="18" charset="0"/>
              </a:rPr>
              <a:t>Article 5</a:t>
            </a:r>
            <a:r>
              <a:rPr lang="pl-PL" sz="1600" kern="100" dirty="0">
                <a:solidFill>
                  <a:srgbClr val="000000"/>
                </a:solidFill>
                <a:ea typeface="Aptos" panose="020B0004020202020204" pitchFamily="34" charset="0"/>
                <a:cs typeface="Times New Roman" panose="02020603050405020304" pitchFamily="18" charset="0"/>
              </a:rPr>
              <a:t>a]</a:t>
            </a:r>
            <a:endParaRPr lang="en" sz="1600" kern="100" dirty="0">
              <a:solidFill>
                <a:srgbClr val="000000"/>
              </a:solidFill>
              <a:ea typeface="Aptos" panose="020B0004020202020204" pitchFamily="34" charset="0"/>
              <a:cs typeface="Times New Roman" panose="02020603050405020304" pitchFamily="18" charset="0"/>
            </a:endParaRPr>
          </a:p>
          <a:p>
            <a:pPr marL="0" indent="0" algn="l" rtl="0">
              <a:lnSpc>
                <a:spcPct val="115000"/>
              </a:lnSpc>
              <a:spcAft>
                <a:spcPts val="800"/>
              </a:spcAft>
              <a:buNone/>
            </a:pPr>
            <a:r>
              <a:rPr lang="en" sz="1600" b="0" i="0" u="none" kern="100" baseline="0" dirty="0">
                <a:solidFill>
                  <a:prstClr val="black"/>
                </a:solidFill>
                <a:effectLst/>
                <a:ea typeface="Aptos" panose="020B0004020202020204" pitchFamily="34" charset="0"/>
                <a:cs typeface="Times New Roman" panose="02020603050405020304" pitchFamily="18" charset="0"/>
              </a:rPr>
              <a:t>- </a:t>
            </a:r>
            <a:r>
              <a:rPr lang="en" sz="1600" b="0" i="0" u="none" kern="100" baseline="0" dirty="0">
                <a:solidFill>
                  <a:srgbClr val="000000"/>
                </a:solidFill>
                <a:effectLst/>
                <a:ea typeface="Aptos" panose="020B0004020202020204" pitchFamily="34" charset="0"/>
                <a:cs typeface="Times New Roman" panose="02020603050405020304" pitchFamily="18" charset="0"/>
              </a:rPr>
              <a:t>Approval of plans for war cemeteries and issues related to the overall management of war cemeteries, in particular the issues related to the registration, restoration and maintenance of war graves and cemeteries as well as issues related to the settlement of ownership of the lands taken for the purpose of war cemeteries</a:t>
            </a:r>
            <a:r>
              <a:rPr lang="pl-PL" sz="1600" b="0" i="0" u="none" kern="100" baseline="0" dirty="0">
                <a:solidFill>
                  <a:srgbClr val="000000"/>
                </a:solidFill>
                <a:effectLst/>
                <a:ea typeface="Aptos" panose="020B0004020202020204" pitchFamily="34" charset="0"/>
                <a:cs typeface="Times New Roman" panose="02020603050405020304" pitchFamily="18" charset="0"/>
              </a:rPr>
              <a:t>,</a:t>
            </a:r>
            <a:r>
              <a:rPr lang="en" sz="1600" b="0" i="0" u="none" kern="100" baseline="0" dirty="0">
                <a:solidFill>
                  <a:srgbClr val="000000"/>
                </a:solidFill>
                <a:effectLst/>
                <a:ea typeface="Aptos" panose="020B0004020202020204" pitchFamily="34" charset="0"/>
                <a:cs typeface="Times New Roman" panose="02020603050405020304" pitchFamily="18" charset="0"/>
              </a:rPr>
              <a:t> will be in the scope of activity of a </a:t>
            </a:r>
            <a:r>
              <a:rPr lang="en" sz="1600" b="1" i="0" u="none" kern="100" baseline="0" dirty="0">
                <a:solidFill>
                  <a:srgbClr val="000000"/>
                </a:solidFill>
                <a:effectLst/>
                <a:ea typeface="Aptos" panose="020B0004020202020204" pitchFamily="34" charset="0"/>
                <a:cs typeface="Times New Roman" panose="02020603050405020304" pitchFamily="18" charset="0"/>
              </a:rPr>
              <a:t>provincial governor</a:t>
            </a:r>
            <a:r>
              <a:rPr lang="en" sz="1600" i="0" u="none" kern="100" baseline="0" dirty="0">
                <a:solidFill>
                  <a:srgbClr val="000000"/>
                </a:solidFill>
                <a:effectLst/>
                <a:ea typeface="Aptos" panose="020B0004020202020204" pitchFamily="34" charset="0"/>
                <a:cs typeface="Times New Roman" panose="02020603050405020304" pitchFamily="18" charset="0"/>
              </a:rPr>
              <a:t>.</a:t>
            </a:r>
            <a:r>
              <a:rPr lang="en" sz="1600" b="1" i="0" u="none" kern="100" baseline="0" dirty="0">
                <a:solidFill>
                  <a:srgbClr val="000000"/>
                </a:solidFill>
                <a:effectLst/>
                <a:ea typeface="Aptos" panose="020B0004020202020204" pitchFamily="34" charset="0"/>
                <a:cs typeface="Times New Roman" panose="02020603050405020304" pitchFamily="18" charset="0"/>
              </a:rPr>
              <a:t> </a:t>
            </a:r>
          </a:p>
          <a:p>
            <a:pPr marL="0" indent="0">
              <a:lnSpc>
                <a:spcPct val="115000"/>
              </a:lnSpc>
              <a:spcAft>
                <a:spcPts val="800"/>
              </a:spcAft>
              <a:buNone/>
            </a:pPr>
            <a:r>
              <a:rPr lang="pl-PL" sz="1600" kern="100" dirty="0">
                <a:solidFill>
                  <a:srgbClr val="000000"/>
                </a:solidFill>
                <a:ea typeface="Aptos" panose="020B0004020202020204" pitchFamily="34" charset="0"/>
                <a:cs typeface="Times New Roman" panose="02020603050405020304" pitchFamily="18" charset="0"/>
              </a:rPr>
              <a:t>[</a:t>
            </a:r>
            <a:r>
              <a:rPr lang="en" sz="1600" kern="100" dirty="0">
                <a:solidFill>
                  <a:srgbClr val="000000"/>
                </a:solidFill>
                <a:ea typeface="Aptos" panose="020B0004020202020204" pitchFamily="34" charset="0"/>
                <a:cs typeface="Times New Roman" panose="02020603050405020304" pitchFamily="18" charset="0"/>
              </a:rPr>
              <a:t>Article </a:t>
            </a:r>
            <a:r>
              <a:rPr lang="pl-PL" sz="1600" kern="100" dirty="0">
                <a:solidFill>
                  <a:srgbClr val="000000"/>
                </a:solidFill>
                <a:ea typeface="Aptos" panose="020B0004020202020204" pitchFamily="34" charset="0"/>
                <a:cs typeface="Times New Roman" panose="02020603050405020304" pitchFamily="18" charset="0"/>
              </a:rPr>
              <a:t>6.3 ]</a:t>
            </a:r>
            <a:endParaRPr lang="en" sz="1600" kern="100" dirty="0">
              <a:solidFill>
                <a:srgbClr val="000000"/>
              </a:solidFill>
              <a:ea typeface="Aptos" panose="020B0004020202020204" pitchFamily="34" charset="0"/>
              <a:cs typeface="Times New Roman" panose="02020603050405020304" pitchFamily="18" charset="0"/>
            </a:endParaRPr>
          </a:p>
          <a:p>
            <a:pPr marL="0" indent="0" algn="l" rtl="0">
              <a:lnSpc>
                <a:spcPct val="115000"/>
              </a:lnSpc>
              <a:spcAft>
                <a:spcPts val="800"/>
              </a:spcAft>
              <a:buNone/>
            </a:pPr>
            <a:r>
              <a:rPr lang="en" sz="1600" b="0" i="0" u="none" kern="100" baseline="0" dirty="0">
                <a:solidFill>
                  <a:srgbClr val="000000"/>
                </a:solidFill>
                <a:ea typeface="Aptos" panose="020B0004020202020204" pitchFamily="34" charset="0"/>
                <a:cs typeface="Times New Roman" panose="02020603050405020304" pitchFamily="18" charset="0"/>
              </a:rPr>
              <a:t>- </a:t>
            </a:r>
            <a:r>
              <a:rPr lang="en" sz="1600" b="0" i="0" u="none" kern="100" baseline="0" dirty="0">
                <a:solidFill>
                  <a:srgbClr val="000000"/>
                </a:solidFill>
                <a:effectLst/>
                <a:ea typeface="Aptos" panose="020B0004020202020204" pitchFamily="34" charset="0"/>
                <a:cs typeface="Times New Roman" panose="02020603050405020304" pitchFamily="18" charset="0"/>
              </a:rPr>
              <a:t>A </a:t>
            </a:r>
            <a:r>
              <a:rPr lang="en" sz="1600" b="1" i="0" u="none" kern="100" baseline="0" dirty="0">
                <a:solidFill>
                  <a:srgbClr val="000000"/>
                </a:solidFill>
                <a:effectLst/>
                <a:ea typeface="Aptos" panose="020B0004020202020204" pitchFamily="34" charset="0"/>
                <a:cs typeface="Times New Roman" panose="02020603050405020304" pitchFamily="18" charset="0"/>
              </a:rPr>
              <a:t>provincial governor</a:t>
            </a:r>
            <a:r>
              <a:rPr lang="en" sz="1600" b="0" i="0" u="none" kern="100" baseline="0" dirty="0">
                <a:solidFill>
                  <a:srgbClr val="000000"/>
                </a:solidFill>
                <a:effectLst/>
                <a:ea typeface="Aptos" panose="020B0004020202020204" pitchFamily="34" charset="0"/>
                <a:cs typeface="Times New Roman" panose="02020603050405020304" pitchFamily="18" charset="0"/>
              </a:rPr>
              <a:t> may</a:t>
            </a:r>
            <a:r>
              <a:rPr lang="pl-PL" sz="1600" kern="100" dirty="0">
                <a:solidFill>
                  <a:srgbClr val="000000"/>
                </a:solidFill>
                <a:ea typeface="Aptos" panose="020B0004020202020204" pitchFamily="34" charset="0"/>
                <a:cs typeface="Times New Roman" panose="02020603050405020304" pitchFamily="18" charset="0"/>
              </a:rPr>
              <a:t> </a:t>
            </a:r>
            <a:r>
              <a:rPr lang="en" sz="1600" b="0" i="0" u="none" kern="100" baseline="0" dirty="0">
                <a:solidFill>
                  <a:srgbClr val="000000"/>
                </a:solidFill>
                <a:effectLst/>
                <a:ea typeface="Aptos" panose="020B0004020202020204" pitchFamily="34" charset="0"/>
                <a:cs typeface="Times New Roman" panose="02020603050405020304" pitchFamily="18" charset="0"/>
              </a:rPr>
              <a:t>outsource the obligation to maintain war graves and cemeteries, to a local government unit, along with the transfer of relevant funds if the local government unit has not accepted this obligation free of any charge. </a:t>
            </a:r>
            <a:endParaRPr lang="en" sz="1600" b="1" kern="100" dirty="0">
              <a:solidFill>
                <a:prstClr val="black"/>
              </a:solidFill>
              <a:effectLst/>
              <a:ea typeface="Aptos" panose="020B0004020202020204" pitchFamily="34" charset="0"/>
              <a:cs typeface="Times New Roman" panose="02020603050405020304" pitchFamily="18" charset="0"/>
            </a:endParaRPr>
          </a:p>
        </p:txBody>
      </p:sp>
      <p:pic>
        <p:nvPicPr>
          <p:cNvPr id="4" name="Obraz 3">
            <a:extLst>
              <a:ext uri="{FF2B5EF4-FFF2-40B4-BE49-F238E27FC236}">
                <a16:creationId xmlns:a16="http://schemas.microsoft.com/office/drawing/2014/main" id="{ACA6B34E-CB05-C30E-ABED-FC24654DC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3828189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2102E92-959D-9079-9482-88BBDB8A22C9}"/>
              </a:ext>
            </a:extLst>
          </p:cNvPr>
          <p:cNvSpPr>
            <a:spLocks noGrp="1"/>
          </p:cNvSpPr>
          <p:nvPr>
            <p:ph type="title"/>
          </p:nvPr>
        </p:nvSpPr>
        <p:spPr/>
        <p:txBody>
          <a:bodyPr>
            <a:normAutofit/>
          </a:bodyPr>
          <a:lstStyle/>
          <a:p>
            <a:pPr algn="ctr" rtl="0"/>
            <a:r>
              <a:rPr lang="pl-PL" sz="3600" b="1" i="0" u="none" baseline="0" dirty="0">
                <a:solidFill>
                  <a:prstClr val="black"/>
                </a:solidFill>
                <a:latin typeface="Calibri" panose="020F0502020204030204"/>
                <a:ea typeface="Calibri" panose="020F0502020204030204"/>
                <a:cs typeface="Calibri" panose="020F0502020204030204"/>
              </a:rPr>
              <a:t>C</a:t>
            </a:r>
            <a:r>
              <a:rPr lang="en" sz="3600" b="1" i="0" u="none" baseline="0" dirty="0">
                <a:solidFill>
                  <a:prstClr val="black"/>
                </a:solidFill>
                <a:latin typeface="Calibri" panose="020F0502020204030204"/>
                <a:ea typeface="Calibri" panose="020F0502020204030204"/>
                <a:cs typeface="Calibri" panose="020F0502020204030204"/>
              </a:rPr>
              <a:t>ompetence of municipalities</a:t>
            </a:r>
            <a:endParaRPr lang="en" sz="3600" b="1" dirty="0">
              <a:latin typeface="+mn-lt"/>
            </a:endParaRPr>
          </a:p>
        </p:txBody>
      </p:sp>
      <p:sp>
        <p:nvSpPr>
          <p:cNvPr id="3" name="Symbol zastępczy zawartości 2">
            <a:extLst>
              <a:ext uri="{FF2B5EF4-FFF2-40B4-BE49-F238E27FC236}">
                <a16:creationId xmlns:a16="http://schemas.microsoft.com/office/drawing/2014/main" id="{79AFBA9B-15B6-C96F-837D-B3A06CFC339B}"/>
              </a:ext>
            </a:extLst>
          </p:cNvPr>
          <p:cNvSpPr>
            <a:spLocks noGrp="1"/>
          </p:cNvSpPr>
          <p:nvPr>
            <p:ph idx="1"/>
          </p:nvPr>
        </p:nvSpPr>
        <p:spPr>
          <a:xfrm>
            <a:off x="838200" y="2328545"/>
            <a:ext cx="10893552" cy="3011551"/>
          </a:xfrm>
        </p:spPr>
        <p:txBody>
          <a:bodyPr>
            <a:normAutofit/>
          </a:bodyPr>
          <a:lstStyle/>
          <a:p>
            <a:pPr marL="0" indent="0" algn="l" rtl="0">
              <a:buNone/>
            </a:pPr>
            <a:r>
              <a:rPr lang="en" sz="1900" b="0" i="0" u="none" kern="100" baseline="0" dirty="0">
                <a:solidFill>
                  <a:srgbClr val="000000"/>
                </a:solidFill>
                <a:effectLst/>
                <a:ea typeface="Aptos" panose="020B0004020202020204" pitchFamily="34" charset="0"/>
                <a:cs typeface="Times New Roman" panose="02020603050405020304" pitchFamily="18" charset="0"/>
              </a:rPr>
              <a:t>Article 7</a:t>
            </a:r>
            <a:r>
              <a:rPr lang="pl-PL" sz="1900" b="0" i="0" u="none" kern="100" baseline="0" dirty="0">
                <a:solidFill>
                  <a:srgbClr val="000000"/>
                </a:solidFill>
                <a:effectLst/>
                <a:ea typeface="Aptos" panose="020B0004020202020204" pitchFamily="34" charset="0"/>
                <a:cs typeface="Times New Roman" panose="02020603050405020304" pitchFamily="18" charset="0"/>
              </a:rPr>
              <a:t> </a:t>
            </a:r>
            <a:r>
              <a:rPr lang="en" sz="1900" b="0" i="0" u="none" kern="100" baseline="0" dirty="0">
                <a:solidFill>
                  <a:srgbClr val="000000"/>
                </a:solidFill>
                <a:effectLst/>
                <a:ea typeface="Aptos" panose="020B0004020202020204" pitchFamily="34" charset="0"/>
                <a:cs typeface="Times New Roman" panose="02020603050405020304" pitchFamily="18" charset="0"/>
              </a:rPr>
              <a:t>of the </a:t>
            </a:r>
            <a:r>
              <a:rPr lang="en" sz="1900" b="1" i="0" u="none" kern="100" baseline="0" dirty="0">
                <a:solidFill>
                  <a:prstClr val="black"/>
                </a:solidFill>
                <a:effectLst/>
                <a:ea typeface="Aptos" panose="020B0004020202020204" pitchFamily="34" charset="0"/>
                <a:cs typeface="Times New Roman" panose="02020603050405020304" pitchFamily="18" charset="0"/>
              </a:rPr>
              <a:t>A</a:t>
            </a:r>
            <a:r>
              <a:rPr lang="en" sz="1900" b="1" i="0" u="none" baseline="0" dirty="0">
                <a:solidFill>
                  <a:prstClr val="black"/>
                </a:solidFill>
              </a:rPr>
              <a:t>ct on War Graves and Cemeteries of 28 March 1933</a:t>
            </a:r>
            <a:r>
              <a:rPr lang="en" sz="1900" b="0" i="0" u="none" baseline="0" dirty="0"/>
              <a:t> </a:t>
            </a:r>
          </a:p>
          <a:p>
            <a:pPr marL="0" indent="0" algn="l" rtl="0">
              <a:buNone/>
            </a:pPr>
            <a:r>
              <a:rPr lang="pl-PL" sz="1900" b="0" i="0" u="none" kern="100" baseline="0" dirty="0">
                <a:solidFill>
                  <a:srgbClr val="000000"/>
                </a:solidFill>
                <a:effectLst/>
                <a:ea typeface="Aptos" panose="020B0004020202020204" pitchFamily="34" charset="0"/>
                <a:cs typeface="Times New Roman" panose="02020603050405020304" pitchFamily="18" charset="0"/>
              </a:rPr>
              <a:t>- </a:t>
            </a:r>
            <a:r>
              <a:rPr lang="en" sz="1900" b="0" i="0" u="none" kern="100" baseline="0" dirty="0">
                <a:solidFill>
                  <a:srgbClr val="000000"/>
                </a:solidFill>
                <a:effectLst/>
                <a:ea typeface="Aptos" panose="020B0004020202020204" pitchFamily="34" charset="0"/>
                <a:cs typeface="Times New Roman" panose="02020603050405020304" pitchFamily="18" charset="0"/>
              </a:rPr>
              <a:t>Direct supervision over the condition of war graves and cemeteries will be exercised by municipalities unless the supervision activities have been outsourced to social associations and establishments as provided for in Article 6(4) (it will be supervised by the </a:t>
            </a:r>
            <a:r>
              <a:rPr lang="en" sz="1900" b="1" i="0" u="none" kern="100" baseline="0" dirty="0">
                <a:solidFill>
                  <a:srgbClr val="000000"/>
                </a:solidFill>
                <a:effectLst/>
                <a:ea typeface="Aptos" panose="020B0004020202020204" pitchFamily="34" charset="0"/>
                <a:cs typeface="Times New Roman" panose="02020603050405020304" pitchFamily="18" charset="0"/>
              </a:rPr>
              <a:t>provincial governor</a:t>
            </a:r>
            <a:r>
              <a:rPr lang="en" sz="1900" b="0" i="0" u="none" kern="100" baseline="0" dirty="0">
                <a:solidFill>
                  <a:srgbClr val="000000"/>
                </a:solidFill>
                <a:effectLst/>
                <a:ea typeface="Aptos" panose="020B0004020202020204" pitchFamily="34" charset="0"/>
                <a:cs typeface="Times New Roman" panose="02020603050405020304" pitchFamily="18" charset="0"/>
              </a:rPr>
              <a:t>). </a:t>
            </a:r>
          </a:p>
          <a:p>
            <a:pPr algn="l" rtl="0">
              <a:buFontTx/>
              <a:buChar char="-"/>
            </a:pPr>
            <a:endParaRPr lang="en" sz="1900" kern="100" dirty="0">
              <a:solidFill>
                <a:srgbClr val="000000"/>
              </a:solidFill>
              <a:effectLst/>
              <a:ea typeface="Aptos" panose="020B0004020202020204" pitchFamily="34" charset="0"/>
              <a:cs typeface="Times New Roman" panose="02020603050405020304" pitchFamily="18" charset="0"/>
            </a:endParaRPr>
          </a:p>
          <a:p>
            <a:pPr marL="0" indent="0" algn="l" rtl="0">
              <a:buNone/>
            </a:pPr>
            <a:r>
              <a:rPr lang="en" sz="1900" b="0" i="0" u="none" strike="noStrike" baseline="0" dirty="0">
                <a:solidFill>
                  <a:srgbClr val="000000"/>
                </a:solidFill>
              </a:rPr>
              <a:t>Article 18 of the </a:t>
            </a:r>
            <a:r>
              <a:rPr lang="en" sz="1900" b="1" i="0" u="none" baseline="0" dirty="0">
                <a:solidFill>
                  <a:srgbClr val="000000"/>
                </a:solidFill>
              </a:rPr>
              <a:t>A</a:t>
            </a:r>
            <a:r>
              <a:rPr lang="en" sz="1900" b="1" i="0" u="none" strike="noStrike" baseline="0" dirty="0">
                <a:solidFill>
                  <a:srgbClr val="000000"/>
                </a:solidFill>
                <a:latin typeface="+mn-lt"/>
                <a:ea typeface="+mn-lt"/>
                <a:cs typeface="+mn-lt"/>
              </a:rPr>
              <a:t>ct on Municipal Self-Government 8 March 1990</a:t>
            </a:r>
            <a:endParaRPr lang="en" sz="1900" b="0" i="0" u="none" strike="noStrike" baseline="0" dirty="0">
              <a:solidFill>
                <a:srgbClr val="000000"/>
              </a:solidFill>
            </a:endParaRPr>
          </a:p>
          <a:p>
            <a:pPr marL="0" indent="0" algn="l" rtl="0">
              <a:buNone/>
            </a:pPr>
            <a:r>
              <a:rPr lang="en" sz="1900" b="0" i="0" u="none" strike="noStrike" baseline="0" dirty="0">
                <a:solidFill>
                  <a:srgbClr val="000000"/>
                </a:solidFill>
              </a:rPr>
              <a:t>- The Municipality Council will be solely responsible for the</a:t>
            </a:r>
            <a:r>
              <a:rPr lang="en" sz="1900" b="0" i="0" u="none" baseline="0" dirty="0">
                <a:solidFill>
                  <a:srgbClr val="000000"/>
                </a:solidFill>
              </a:rPr>
              <a:t> </a:t>
            </a:r>
            <a:r>
              <a:rPr lang="en" sz="1900" b="0" i="0" u="none" strike="noStrike" baseline="0" dirty="0">
                <a:solidFill>
                  <a:srgbClr val="000000"/>
                </a:solidFill>
              </a:rPr>
              <a:t>adoption of resolutions on the municipality emblem, names of streets and squares being public roads or names of internal roads within the meaning of the Act on Public Roads of 21 March 1985 as well as for the </a:t>
            </a:r>
            <a:r>
              <a:rPr lang="en" sz="1900" b="1" i="0" u="none" strike="noStrike" baseline="0" dirty="0">
                <a:solidFill>
                  <a:srgbClr val="000000"/>
                </a:solidFill>
              </a:rPr>
              <a:t>erection of monuments</a:t>
            </a:r>
            <a:r>
              <a:rPr lang="en" sz="1900" i="0" u="none" strike="noStrike" baseline="0" dirty="0">
                <a:solidFill>
                  <a:srgbClr val="000000"/>
                </a:solidFill>
              </a:rPr>
              <a:t>.</a:t>
            </a:r>
          </a:p>
          <a:p>
            <a:pPr marL="0" indent="0" algn="l" rtl="0">
              <a:buNone/>
            </a:pPr>
            <a:endParaRPr lang="en" sz="2300" b="1" dirty="0">
              <a:solidFill>
                <a:srgbClr val="000000"/>
              </a:solidFill>
            </a:endParaRPr>
          </a:p>
          <a:p>
            <a:pPr marL="0" indent="0" algn="l" rtl="0">
              <a:buNone/>
            </a:pPr>
            <a:endParaRPr lang="en" b="1" dirty="0"/>
          </a:p>
        </p:txBody>
      </p:sp>
      <p:pic>
        <p:nvPicPr>
          <p:cNvPr id="4" name="Obraz 3">
            <a:extLst>
              <a:ext uri="{FF2B5EF4-FFF2-40B4-BE49-F238E27FC236}">
                <a16:creationId xmlns:a16="http://schemas.microsoft.com/office/drawing/2014/main" id="{5A8E1303-4D04-5075-FF3D-412C72389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401672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76718CE1-2D2E-CF5C-2B34-592A17B1ECBD}"/>
              </a:ext>
            </a:extLst>
          </p:cNvPr>
          <p:cNvSpPr/>
          <p:nvPr/>
        </p:nvSpPr>
        <p:spPr>
          <a:xfrm>
            <a:off x="2836164" y="1133856"/>
            <a:ext cx="6519672" cy="11521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
          </a:p>
        </p:txBody>
      </p:sp>
      <p:sp>
        <p:nvSpPr>
          <p:cNvPr id="5" name="pole tekstowe 4">
            <a:extLst>
              <a:ext uri="{FF2B5EF4-FFF2-40B4-BE49-F238E27FC236}">
                <a16:creationId xmlns:a16="http://schemas.microsoft.com/office/drawing/2014/main" id="{EF9BB8B1-EC00-53D7-AFE5-25871176AA4E}"/>
              </a:ext>
            </a:extLst>
          </p:cNvPr>
          <p:cNvSpPr txBox="1"/>
          <p:nvPr/>
        </p:nvSpPr>
        <p:spPr>
          <a:xfrm>
            <a:off x="2836163" y="1509873"/>
            <a:ext cx="6519671" cy="400110"/>
          </a:xfrm>
          <a:prstGeom prst="rect">
            <a:avLst/>
          </a:prstGeom>
          <a:noFill/>
        </p:spPr>
        <p:txBody>
          <a:bodyPr wrap="square" rtlCol="0">
            <a:spAutoFit/>
          </a:bodyPr>
          <a:lstStyle/>
          <a:p>
            <a:pPr algn="ctr" rtl="0"/>
            <a:r>
              <a:rPr lang="en" sz="2000" b="1" i="0" u="none" baseline="0" dirty="0"/>
              <a:t>MINISTER OF CULTURE AND NATIONAL HERITAGE</a:t>
            </a:r>
          </a:p>
        </p:txBody>
      </p:sp>
      <p:sp>
        <p:nvSpPr>
          <p:cNvPr id="6" name="Prostokąt 5">
            <a:extLst>
              <a:ext uri="{FF2B5EF4-FFF2-40B4-BE49-F238E27FC236}">
                <a16:creationId xmlns:a16="http://schemas.microsoft.com/office/drawing/2014/main" id="{A0D482B0-B500-E63C-7C80-FD39A6C3A012}"/>
              </a:ext>
            </a:extLst>
          </p:cNvPr>
          <p:cNvSpPr/>
          <p:nvPr/>
        </p:nvSpPr>
        <p:spPr>
          <a:xfrm>
            <a:off x="2836164" y="3064764"/>
            <a:ext cx="6519672" cy="11521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7" name="Prostokąt 6">
            <a:extLst>
              <a:ext uri="{FF2B5EF4-FFF2-40B4-BE49-F238E27FC236}">
                <a16:creationId xmlns:a16="http://schemas.microsoft.com/office/drawing/2014/main" id="{1C257B54-E76E-6B94-06E4-EEE7E4E4F550}"/>
              </a:ext>
            </a:extLst>
          </p:cNvPr>
          <p:cNvSpPr/>
          <p:nvPr/>
        </p:nvSpPr>
        <p:spPr>
          <a:xfrm>
            <a:off x="2836164" y="4989576"/>
            <a:ext cx="6519672" cy="11521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8" name="pole tekstowe 7">
            <a:extLst>
              <a:ext uri="{FF2B5EF4-FFF2-40B4-BE49-F238E27FC236}">
                <a16:creationId xmlns:a16="http://schemas.microsoft.com/office/drawing/2014/main" id="{FD7B2EDC-9407-488F-0AF6-C88B4C5301AD}"/>
              </a:ext>
            </a:extLst>
          </p:cNvPr>
          <p:cNvSpPr txBox="1"/>
          <p:nvPr/>
        </p:nvSpPr>
        <p:spPr>
          <a:xfrm>
            <a:off x="2836163" y="3256472"/>
            <a:ext cx="6519671" cy="707886"/>
          </a:xfrm>
          <a:prstGeom prst="rect">
            <a:avLst/>
          </a:prstGeom>
          <a:noFill/>
        </p:spPr>
        <p:txBody>
          <a:bodyPr wrap="square" rtlCol="0">
            <a:spAutoFit/>
          </a:bodyPr>
          <a:lstStyle/>
          <a:p>
            <a:pPr algn="ctr" rtl="0"/>
            <a:r>
              <a:rPr lang="en" sz="2000" b="1" i="0" u="none" baseline="0" dirty="0"/>
              <a:t>PROVINCIAL GOVERNOR</a:t>
            </a:r>
            <a:r>
              <a:rPr lang="pl-PL" sz="2000" b="1" i="0" u="none" baseline="0" dirty="0"/>
              <a:t> </a:t>
            </a:r>
          </a:p>
          <a:p>
            <a:pPr algn="ctr" rtl="0"/>
            <a:r>
              <a:rPr lang="pl-PL" sz="2000" b="1" i="0" u="none" baseline="0" dirty="0"/>
              <a:t>(WOJEWODA)</a:t>
            </a:r>
            <a:endParaRPr lang="en" sz="2000" b="1" i="0" u="none" baseline="0" dirty="0"/>
          </a:p>
        </p:txBody>
      </p:sp>
      <p:sp>
        <p:nvSpPr>
          <p:cNvPr id="9" name="pole tekstowe 8">
            <a:extLst>
              <a:ext uri="{FF2B5EF4-FFF2-40B4-BE49-F238E27FC236}">
                <a16:creationId xmlns:a16="http://schemas.microsoft.com/office/drawing/2014/main" id="{579FA312-26B0-90DF-9C04-1CD1AF0216BE}"/>
              </a:ext>
            </a:extLst>
          </p:cNvPr>
          <p:cNvSpPr txBox="1"/>
          <p:nvPr/>
        </p:nvSpPr>
        <p:spPr>
          <a:xfrm>
            <a:off x="2836162" y="5246398"/>
            <a:ext cx="6519672" cy="707886"/>
          </a:xfrm>
          <a:prstGeom prst="rect">
            <a:avLst/>
          </a:prstGeom>
          <a:noFill/>
        </p:spPr>
        <p:txBody>
          <a:bodyPr wrap="square" rtlCol="0">
            <a:spAutoFit/>
          </a:bodyPr>
          <a:lstStyle/>
          <a:p>
            <a:pPr algn="ctr" rtl="0"/>
            <a:r>
              <a:rPr lang="en" sz="2000" b="1" i="0" u="none" baseline="0" dirty="0"/>
              <a:t>MUNICIPALITY</a:t>
            </a:r>
            <a:r>
              <a:rPr lang="pl-PL" sz="2000" b="1" i="0" u="none" baseline="0" dirty="0"/>
              <a:t> </a:t>
            </a:r>
          </a:p>
          <a:p>
            <a:pPr algn="ctr" rtl="0"/>
            <a:r>
              <a:rPr lang="pl-PL" sz="2000" b="1" i="0" u="none" baseline="0" dirty="0"/>
              <a:t>(GMINA)</a:t>
            </a:r>
            <a:endParaRPr lang="en" sz="2000" b="1" i="0" u="none" baseline="0" dirty="0"/>
          </a:p>
        </p:txBody>
      </p:sp>
      <p:sp>
        <p:nvSpPr>
          <p:cNvPr id="10" name="Strzałka: w dół 9">
            <a:extLst>
              <a:ext uri="{FF2B5EF4-FFF2-40B4-BE49-F238E27FC236}">
                <a16:creationId xmlns:a16="http://schemas.microsoft.com/office/drawing/2014/main" id="{4C281367-B11D-D987-2748-41C2B1A16778}"/>
              </a:ext>
            </a:extLst>
          </p:cNvPr>
          <p:cNvSpPr/>
          <p:nvPr/>
        </p:nvSpPr>
        <p:spPr>
          <a:xfrm>
            <a:off x="5936721" y="2355402"/>
            <a:ext cx="318559" cy="6431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 b="0" i="0" u="none" baseline="0" dirty="0"/>
              <a:t>           </a:t>
            </a:r>
          </a:p>
        </p:txBody>
      </p:sp>
      <p:sp>
        <p:nvSpPr>
          <p:cNvPr id="11" name="Strzałka: w dół 10">
            <a:extLst>
              <a:ext uri="{FF2B5EF4-FFF2-40B4-BE49-F238E27FC236}">
                <a16:creationId xmlns:a16="http://schemas.microsoft.com/office/drawing/2014/main" id="{563761E3-648C-71A6-4DEE-7D637077915A}"/>
              </a:ext>
            </a:extLst>
          </p:cNvPr>
          <p:cNvSpPr/>
          <p:nvPr/>
        </p:nvSpPr>
        <p:spPr>
          <a:xfrm>
            <a:off x="5936721" y="4281678"/>
            <a:ext cx="318559" cy="6431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 b="0" i="0" u="none" baseline="0" dirty="0"/>
              <a:t>           </a:t>
            </a:r>
          </a:p>
        </p:txBody>
      </p:sp>
      <p:pic>
        <p:nvPicPr>
          <p:cNvPr id="12" name="Obraz 11">
            <a:extLst>
              <a:ext uri="{FF2B5EF4-FFF2-40B4-BE49-F238E27FC236}">
                <a16:creationId xmlns:a16="http://schemas.microsoft.com/office/drawing/2014/main" id="{520FDD5A-B0C1-4FC1-AD11-AFE8B72D0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8502"/>
            <a:ext cx="2131548" cy="599498"/>
          </a:xfrm>
          <a:prstGeom prst="rect">
            <a:avLst/>
          </a:prstGeom>
        </p:spPr>
      </p:pic>
    </p:spTree>
    <p:extLst>
      <p:ext uri="{BB962C8B-B14F-4D97-AF65-F5344CB8AC3E}">
        <p14:creationId xmlns:p14="http://schemas.microsoft.com/office/powerpoint/2010/main" val="2464581383"/>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4452</TotalTime>
  <Words>1660</Words>
  <Application>Microsoft Office PowerPoint</Application>
  <PresentationFormat>Panoramiczny</PresentationFormat>
  <Paragraphs>159</Paragraphs>
  <Slides>26</Slides>
  <Notes>12</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26</vt:i4>
      </vt:variant>
    </vt:vector>
  </HeadingPairs>
  <TitlesOfParts>
    <vt:vector size="34" baseType="lpstr">
      <vt:lpstr>Aptos</vt:lpstr>
      <vt:lpstr>Arial</vt:lpstr>
      <vt:lpstr>Calibri</vt:lpstr>
      <vt:lpstr>Calibri Light</vt:lpstr>
      <vt:lpstr>Times New Roman</vt:lpstr>
      <vt:lpstr>Verdana</vt:lpstr>
      <vt:lpstr>Wingdings</vt:lpstr>
      <vt:lpstr>Motyw pakietu Office</vt:lpstr>
      <vt:lpstr>National Memorial Sites  Abroad</vt:lpstr>
      <vt:lpstr>Act on War Graves and Cemeteries  of 28th March 1933 </vt:lpstr>
      <vt:lpstr>Competences of the Ministry of Culture and National Heritage</vt:lpstr>
      <vt:lpstr>State martyrdom museums in Poland</vt:lpstr>
      <vt:lpstr>Museums run jointly with local government authorities</vt:lpstr>
      <vt:lpstr>Bilateral agreements on the protection of memorial sites and war graves/cemeteries</vt:lpstr>
      <vt:lpstr>Competences of provincial governors (wojewoda)</vt:lpstr>
      <vt:lpstr>Competence of municipalities</vt:lpstr>
      <vt:lpstr>Prezentacja programu PowerPoint</vt:lpstr>
      <vt:lpstr>Act on Museums of 21 November 1996 </vt:lpstr>
      <vt:lpstr>Act on the Protection of Monuments  of 23 July 2003</vt:lpstr>
      <vt:lpstr>FINANCING </vt:lpstr>
      <vt:lpstr>Subsidy grants of the Ministry of Culture and National Heritage</vt:lpstr>
      <vt:lpstr>Grant programme War graves and cemeteries in Poland</vt:lpstr>
      <vt:lpstr>Grant programme Memorial sites and commemorations in Poland</vt:lpstr>
      <vt:lpstr>Tarnów Municipality Restoration of the historic war cemetery no. 175 from World War I in Poręba Radlna</vt:lpstr>
      <vt:lpstr>Tarnów Municipality Restoration of the historic war cemetery no. 175 from World War I in Poręba Radlna</vt:lpstr>
      <vt:lpstr>Restoration of the World War I cemetery „Zawady II” in Puszcza Kurpiowska </vt:lpstr>
      <vt:lpstr>The Stargard City Municipality Restoration works at the International Cemetery for Prisoners of War in Stargard</vt:lpstr>
      <vt:lpstr>Łambinowice Municipality  Old Cemetery for Prisoners of War in Łambinowice</vt:lpstr>
      <vt:lpstr>Wall painting from Stalag XXB Malbork City Museum</vt:lpstr>
      <vt:lpstr>Wall painting from Stalag XXB Malbork City Museum</vt:lpstr>
      <vt:lpstr>Grant programme National Memorial Sites Abroad </vt:lpstr>
      <vt:lpstr>Projects completed (years 2019-2024)</vt:lpstr>
      <vt:lpstr>Memorial Sites Conference - since 2024</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Agata Modzolewska</dc:creator>
  <cp:lastModifiedBy>merdman</cp:lastModifiedBy>
  <cp:revision>447</cp:revision>
  <cp:lastPrinted>2025-09-15T15:42:53Z</cp:lastPrinted>
  <dcterms:created xsi:type="dcterms:W3CDTF">2019-05-30T08:53:09Z</dcterms:created>
  <dcterms:modified xsi:type="dcterms:W3CDTF">2025-09-16T20:29:27Z</dcterms:modified>
</cp:coreProperties>
</file>