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73" r:id="rId3"/>
    <p:sldId id="268" r:id="rId4"/>
    <p:sldId id="258" r:id="rId5"/>
    <p:sldId id="274" r:id="rId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7A6A"/>
    <a:srgbClr val="4B73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105" d="100"/>
          <a:sy n="105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389C2-66A8-4A40-8410-DA274AA7AD8F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FC40-75CA-48C8-8971-C5A90941C2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51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8FC40-75CA-48C8-8971-C5A90941C294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359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8FC40-75CA-48C8-8971-C5A90941C29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7447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-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8FC40-75CA-48C8-8971-C5A90941C29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077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8FC40-75CA-48C8-8971-C5A90941C29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836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2F1D7D-F649-802D-0532-AB7C7F737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B6F9450-23E3-AD73-7DE2-5ED148534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C32E64-D1EF-469B-49BF-652E5BE8C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E88D6CC-DB87-531C-7B83-26251601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3491ED-E098-5E67-D93D-7D1CF6F7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C49D2B-183E-D29E-621F-E390B352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38C06D7-384B-44B9-5CA0-5B7BE4FB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A56892-FF41-EE63-979B-CF1E8ECC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C6A7009-84CD-528B-565F-5FDAE2B7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9736CB5-61A7-DE55-F690-F1BCDB42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49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1AAE2B8-2D8C-31B5-1CD2-F295ADF35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94099DC-BE54-D2FB-42BF-E311ECC8E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B957B4-F560-C3AB-D770-49393F196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90C40C-945E-19D3-226E-F873C38F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829F12-A6DB-D51D-12B6-208FA4CA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26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B6ED56-26D7-AC9C-7428-13B70FAC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B5658F-8C54-E653-4859-3AD838EA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4A4F83-282D-14EE-D5D2-2907D1A8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8157E92-62E1-4B47-127D-2F4DCDB2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49BC45B-6D6F-503B-EE69-D28E3950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78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BAE942-9382-6801-2F16-0ACF12C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A94668B-F566-2BAC-6582-0713BA06D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E9536A-7A56-10DC-CBF4-BB7D2681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BC426B-39A7-829F-7A63-E45A9DB0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2EA17CC-5B90-54EB-A183-2C1FBB95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01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410F83-8E60-A13F-95C6-0C71F902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4491FC-C43A-8572-EA20-2147F7893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13CA88A-24D8-4D30-2F69-0B9133EBC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A7A590-04BC-C849-33B2-E676820A0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DEEB62C-F194-F9D7-D4B9-735F7234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EF9458A-ABF8-D0FE-7250-2D6790735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88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39EAD-5C89-91E8-4499-93F8239C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C6D4997-218F-DE00-4BFC-6E4A188B5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58C770E-4115-102F-0A96-1D617AC22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632A3F0-3DCA-1B16-60DC-886D07C7C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9A9B574-06A3-DC6A-72D6-86DFE7FCD9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D504D33-622C-3CE8-58BD-701501F07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E5DD1C-E007-BD99-9A2F-D1DB6F7B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CD551BA-1F73-3548-C5FB-F3CF7DA9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82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6339A3-542F-6F33-6CF7-040E178D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479A3B2-D93E-F07A-D939-1C45DE240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DD97B8F-0BEB-0794-24A6-DAE45528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0B622FC-F033-C9A5-0A90-F74465C8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76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B335967-4486-DAE5-306F-F10DE83A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036AFE8-8CBD-8C41-7571-1E443A75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55FA08C-362A-A4BE-4233-92AEEA2F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4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AD0AF-7D0B-91E9-8F7C-2D866A99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A480B7-E368-97FF-039E-8C8065EF6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3516C47-5ABB-83E3-789A-5CCC456DA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FEE4835-FFF5-4036-4062-B49C5C5E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5620C0F-3E5A-04CA-EAAB-7E4440ED9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5C31E29-3B29-A771-DA4F-AA518B11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7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0FDD17-95E5-54D1-3DEB-A1A1AE40F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51BE3B0-0F02-202D-ADE3-9DFFF2FE3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75C1C58-D1E4-C583-C1F1-2A92F6CCA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ABDE75A-FAE7-CE8C-5B33-35258974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B20ABFE-0278-A080-7F6C-996B248B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0C243D8-2372-687C-8F48-921E3789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56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1CA09F5-1A33-0A97-590C-15A004A0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0ACE23B-2287-F3CD-35C5-4CEE9523D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409E57-A742-B5DE-0CDF-45953F759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54D84-D0B3-49E2-B8DD-7ABA5DD4116E}" type="datetimeFigureOut">
              <a:rPr lang="hu-HU" smtClean="0"/>
              <a:t>2025. 09. 15.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3C963-E2D5-F677-91F5-558C6E143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BFD954-A933-AAE6-FFD8-B9B2339B6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36E39-5F30-4357-8C34-BF33122553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81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hadisir@hm.gov.h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öveg, Betűtípus, képernyőkép, Grafika látható&#10;&#10;Automatikusan generált leírás">
            <a:extLst>
              <a:ext uri="{FF2B5EF4-FFF2-40B4-BE49-F238E27FC236}">
                <a16:creationId xmlns:a16="http://schemas.microsoft.com/office/drawing/2014/main" id="{13617B1D-CC05-6416-A26F-62CC8A55B9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4" t="4602" r="15498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105BF67-767B-7664-9B0A-F4B004391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431" y="841248"/>
            <a:ext cx="6253089" cy="5735397"/>
          </a:xfrm>
        </p:spPr>
        <p:txBody>
          <a:bodyPr anchor="ctr">
            <a:normAutofit fontScale="90000"/>
          </a:bodyPr>
          <a:lstStyle/>
          <a:p>
            <a:r>
              <a:rPr lang="hu-HU" sz="4800" dirty="0" smtClean="0">
                <a:solidFill>
                  <a:schemeClr val="bg1"/>
                </a:solidFill>
              </a:rPr>
              <a:t>EWHG 2025</a:t>
            </a:r>
            <a:br>
              <a:rPr lang="hu-HU" sz="4800" dirty="0" smtClean="0">
                <a:solidFill>
                  <a:schemeClr val="bg1"/>
                </a:solidFill>
              </a:rPr>
            </a:br>
            <a:r>
              <a:rPr lang="hu-HU" sz="3200" dirty="0" err="1" smtClean="0">
                <a:solidFill>
                  <a:schemeClr val="bg1"/>
                </a:solidFill>
              </a:rPr>
              <a:t>Prague</a:t>
            </a:r>
            <a:r>
              <a:rPr lang="hu-HU" sz="4800" dirty="0">
                <a:solidFill>
                  <a:schemeClr val="bg1"/>
                </a:solidFill>
              </a:rPr>
              <a:t/>
            </a:r>
            <a:br>
              <a:rPr lang="hu-HU" sz="4800" dirty="0">
                <a:solidFill>
                  <a:schemeClr val="bg1"/>
                </a:solidFill>
              </a:rPr>
            </a:br>
            <a:r>
              <a:rPr lang="hu-HU" sz="2800" dirty="0" smtClean="0">
                <a:solidFill>
                  <a:schemeClr val="bg1"/>
                </a:solidFill>
              </a:rPr>
              <a:t>16-18 </a:t>
            </a:r>
            <a:r>
              <a:rPr lang="hu-HU" sz="2800" dirty="0" err="1">
                <a:solidFill>
                  <a:schemeClr val="bg1"/>
                </a:solidFill>
              </a:rPr>
              <a:t>September</a:t>
            </a:r>
            <a:r>
              <a:rPr lang="hu-HU" sz="2800" dirty="0">
                <a:solidFill>
                  <a:schemeClr val="bg1"/>
                </a:solidFill>
              </a:rPr>
              <a:t> </a:t>
            </a:r>
            <a:r>
              <a:rPr lang="hu-HU" sz="2800" dirty="0" smtClean="0">
                <a:solidFill>
                  <a:schemeClr val="bg1"/>
                </a:solidFill>
              </a:rPr>
              <a:t>2025.</a:t>
            </a:r>
            <a:br>
              <a:rPr lang="hu-HU" sz="2800" dirty="0" smtClean="0">
                <a:solidFill>
                  <a:schemeClr val="bg1"/>
                </a:solidFill>
              </a:rPr>
            </a:br>
            <a:r>
              <a:rPr lang="hu-HU" sz="2800" dirty="0" smtClean="0">
                <a:solidFill>
                  <a:schemeClr val="bg1"/>
                </a:solidFill>
              </a:rPr>
              <a:t/>
            </a:r>
            <a:br>
              <a:rPr lang="hu-HU" sz="2800" dirty="0" smtClean="0">
                <a:solidFill>
                  <a:schemeClr val="bg1"/>
                </a:solidFill>
              </a:rPr>
            </a:br>
            <a:r>
              <a:rPr lang="hu-HU" sz="4400" b="1" dirty="0" err="1" smtClean="0">
                <a:solidFill>
                  <a:schemeClr val="bg1"/>
                </a:solidFill>
              </a:rPr>
              <a:t>Legislation</a:t>
            </a:r>
            <a:r>
              <a:rPr lang="hu-HU" sz="4400" b="1" dirty="0" smtClean="0">
                <a:solidFill>
                  <a:schemeClr val="bg1"/>
                </a:solidFill>
              </a:rPr>
              <a:t> and </a:t>
            </a:r>
            <a:r>
              <a:rPr lang="hu-HU" sz="4400" b="1" dirty="0" err="1" smtClean="0">
                <a:solidFill>
                  <a:schemeClr val="bg1"/>
                </a:solidFill>
              </a:rPr>
              <a:t>financing</a:t>
            </a:r>
            <a:r>
              <a:rPr lang="hu-HU" sz="4400" b="1" dirty="0" smtClean="0">
                <a:solidFill>
                  <a:schemeClr val="bg1"/>
                </a:solidFill>
              </a:rPr>
              <a:t> of </a:t>
            </a:r>
            <a:r>
              <a:rPr lang="hu-HU" sz="4400" b="1" dirty="0" err="1" smtClean="0">
                <a:solidFill>
                  <a:schemeClr val="bg1"/>
                </a:solidFill>
              </a:rPr>
              <a:t>war</a:t>
            </a:r>
            <a:r>
              <a:rPr lang="hu-HU" sz="4400" b="1" dirty="0" smtClean="0">
                <a:solidFill>
                  <a:schemeClr val="bg1"/>
                </a:solidFill>
              </a:rPr>
              <a:t> </a:t>
            </a:r>
            <a:r>
              <a:rPr lang="hu-HU" sz="4400" b="1" dirty="0" err="1" smtClean="0">
                <a:solidFill>
                  <a:schemeClr val="bg1"/>
                </a:solidFill>
              </a:rPr>
              <a:t>grave</a:t>
            </a:r>
            <a:r>
              <a:rPr lang="hu-HU" sz="4400" b="1" dirty="0" smtClean="0">
                <a:solidFill>
                  <a:schemeClr val="bg1"/>
                </a:solidFill>
              </a:rPr>
              <a:t> </a:t>
            </a:r>
            <a:r>
              <a:rPr lang="hu-HU" sz="4400" b="1" dirty="0" err="1" smtClean="0">
                <a:solidFill>
                  <a:schemeClr val="bg1"/>
                </a:solidFill>
              </a:rPr>
              <a:t>care</a:t>
            </a:r>
            <a:r>
              <a:rPr lang="hu-HU" sz="4400" b="1" dirty="0" smtClean="0">
                <a:solidFill>
                  <a:schemeClr val="bg1"/>
                </a:solidFill>
              </a:rPr>
              <a:t/>
            </a:r>
            <a:br>
              <a:rPr lang="hu-HU" sz="4400" b="1" dirty="0" smtClean="0">
                <a:solidFill>
                  <a:schemeClr val="bg1"/>
                </a:solidFill>
              </a:rPr>
            </a:br>
            <a:r>
              <a:rPr lang="hu-HU" sz="4400" b="1" dirty="0" smtClean="0">
                <a:solidFill>
                  <a:schemeClr val="bg1"/>
                </a:solidFill>
              </a:rPr>
              <a:t/>
            </a:r>
            <a:br>
              <a:rPr lang="hu-HU" sz="4400" b="1" dirty="0" smtClean="0">
                <a:solidFill>
                  <a:schemeClr val="bg1"/>
                </a:solidFill>
              </a:rPr>
            </a:br>
            <a:r>
              <a:rPr lang="hu-HU" sz="4400" b="1" dirty="0" smtClean="0">
                <a:solidFill>
                  <a:schemeClr val="bg1"/>
                </a:solidFill>
              </a:rPr>
              <a:t>Hungary</a:t>
            </a:r>
            <a:br>
              <a:rPr lang="hu-HU" sz="4400" b="1" dirty="0" smtClean="0">
                <a:solidFill>
                  <a:schemeClr val="bg1"/>
                </a:solidFill>
              </a:rPr>
            </a:br>
            <a:r>
              <a:rPr lang="hu-HU" sz="3200" dirty="0" smtClean="0">
                <a:solidFill>
                  <a:schemeClr val="bg1"/>
                </a:solidFill>
              </a:rPr>
              <a:t/>
            </a:r>
            <a:br>
              <a:rPr lang="hu-HU" sz="3200" dirty="0" smtClean="0">
                <a:solidFill>
                  <a:schemeClr val="bg1"/>
                </a:solidFill>
              </a:rPr>
            </a:br>
            <a:r>
              <a:rPr lang="hu-HU" sz="2000" dirty="0" err="1" smtClean="0">
                <a:solidFill>
                  <a:schemeClr val="bg1"/>
                </a:solidFill>
              </a:rPr>
              <a:t>Lt</a:t>
            </a:r>
            <a:r>
              <a:rPr lang="hu-HU" sz="2000" dirty="0" smtClean="0">
                <a:solidFill>
                  <a:schemeClr val="bg1"/>
                </a:solidFill>
              </a:rPr>
              <a:t> Col </a:t>
            </a:r>
            <a:r>
              <a:rPr lang="hu-HU" sz="2000" i="1" dirty="0" smtClean="0">
                <a:solidFill>
                  <a:schemeClr val="bg1"/>
                </a:solidFill>
              </a:rPr>
              <a:t>Gyula Téglás</a:t>
            </a:r>
            <a:br>
              <a:rPr lang="hu-HU" sz="2000" i="1" dirty="0" smtClean="0">
                <a:solidFill>
                  <a:schemeClr val="bg1"/>
                </a:solidFill>
              </a:rPr>
            </a:br>
            <a:r>
              <a:rPr lang="hu-HU" sz="1800" i="1" dirty="0" err="1" smtClean="0">
                <a:solidFill>
                  <a:schemeClr val="bg1"/>
                </a:solidFill>
              </a:rPr>
              <a:t>MoD</a:t>
            </a:r>
            <a:r>
              <a:rPr lang="hu-HU" sz="1800" i="1" dirty="0" smtClean="0">
                <a:solidFill>
                  <a:schemeClr val="bg1"/>
                </a:solidFill>
              </a:rPr>
              <a:t> </a:t>
            </a:r>
            <a:r>
              <a:rPr lang="en-US" sz="1800" i="1" dirty="0">
                <a:solidFill>
                  <a:schemeClr val="bg1"/>
                </a:solidFill>
              </a:rPr>
              <a:t>Military </a:t>
            </a:r>
            <a:r>
              <a:rPr lang="en-US" sz="1800" i="1" dirty="0" smtClean="0">
                <a:solidFill>
                  <a:schemeClr val="bg1"/>
                </a:solidFill>
              </a:rPr>
              <a:t>History</a:t>
            </a:r>
            <a:r>
              <a:rPr lang="hu-HU" sz="1800" i="1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Institute </a:t>
            </a:r>
            <a:r>
              <a:rPr lang="en-US" sz="1800" i="1" dirty="0">
                <a:solidFill>
                  <a:schemeClr val="bg1"/>
                </a:solidFill>
              </a:rPr>
              <a:t>and </a:t>
            </a:r>
            <a:r>
              <a:rPr lang="en-US" sz="1800" i="1" dirty="0" smtClean="0">
                <a:solidFill>
                  <a:schemeClr val="bg1"/>
                </a:solidFill>
              </a:rPr>
              <a:t>Museum</a:t>
            </a:r>
            <a:r>
              <a:rPr lang="hu-HU" sz="1800" i="1" dirty="0" smtClean="0">
                <a:solidFill>
                  <a:schemeClr val="bg1"/>
                </a:solidFill>
              </a:rPr>
              <a:t/>
            </a:r>
            <a:br>
              <a:rPr lang="hu-HU" sz="1800" i="1" dirty="0" smtClean="0">
                <a:solidFill>
                  <a:schemeClr val="bg1"/>
                </a:solidFill>
              </a:rPr>
            </a:br>
            <a:r>
              <a:rPr lang="hu-HU" sz="1800" i="1" dirty="0" err="1" smtClean="0">
                <a:solidFill>
                  <a:schemeClr val="bg1"/>
                </a:solidFill>
              </a:rPr>
              <a:t>Directorate</a:t>
            </a:r>
            <a:r>
              <a:rPr lang="hu-HU" sz="1800" i="1" dirty="0" smtClean="0">
                <a:solidFill>
                  <a:schemeClr val="bg1"/>
                </a:solidFill>
              </a:rPr>
              <a:t> of </a:t>
            </a:r>
            <a:r>
              <a:rPr lang="hu-HU" sz="1800" i="1" dirty="0" err="1" smtClean="0">
                <a:solidFill>
                  <a:schemeClr val="bg1"/>
                </a:solidFill>
              </a:rPr>
              <a:t>War</a:t>
            </a:r>
            <a:r>
              <a:rPr lang="hu-HU" sz="1800" i="1" dirty="0" smtClean="0">
                <a:solidFill>
                  <a:schemeClr val="bg1"/>
                </a:solidFill>
              </a:rPr>
              <a:t> </a:t>
            </a:r>
            <a:r>
              <a:rPr lang="hu-HU" sz="1800" i="1" dirty="0" err="1" smtClean="0">
                <a:solidFill>
                  <a:schemeClr val="bg1"/>
                </a:solidFill>
              </a:rPr>
              <a:t>Graves</a:t>
            </a:r>
            <a:r>
              <a:rPr lang="hu-HU" sz="1800" i="1" dirty="0" smtClean="0">
                <a:solidFill>
                  <a:schemeClr val="bg1"/>
                </a:solidFill>
              </a:rPr>
              <a:t> and </a:t>
            </a:r>
            <a:r>
              <a:rPr lang="hu-HU" sz="1800" i="1" dirty="0" err="1" smtClean="0">
                <a:solidFill>
                  <a:schemeClr val="bg1"/>
                </a:solidFill>
              </a:rPr>
              <a:t>Heroic</a:t>
            </a:r>
            <a:r>
              <a:rPr lang="hu-HU" sz="1800" i="1" dirty="0" smtClean="0">
                <a:solidFill>
                  <a:schemeClr val="bg1"/>
                </a:solidFill>
              </a:rPr>
              <a:t> </a:t>
            </a:r>
            <a:r>
              <a:rPr lang="hu-HU" sz="1800" i="1" dirty="0" err="1" smtClean="0">
                <a:solidFill>
                  <a:schemeClr val="bg1"/>
                </a:solidFill>
              </a:rPr>
              <a:t>Cult</a:t>
            </a:r>
            <a:r>
              <a:rPr lang="hu-HU" sz="2800" i="1" dirty="0" smtClean="0">
                <a:solidFill>
                  <a:schemeClr val="bg1"/>
                </a:solidFill>
              </a:rPr>
              <a:t/>
            </a:r>
            <a:br>
              <a:rPr lang="hu-HU" sz="2800" i="1" dirty="0" smtClean="0">
                <a:solidFill>
                  <a:schemeClr val="bg1"/>
                </a:solidFill>
              </a:rPr>
            </a:br>
            <a:endParaRPr lang="hu-HU" sz="3200" i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674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u="sng" dirty="0" err="1" smtClean="0"/>
              <a:t>Historical</a:t>
            </a:r>
            <a:r>
              <a:rPr lang="hu-HU" sz="3600" b="1" u="sng" dirty="0" smtClean="0"/>
              <a:t> </a:t>
            </a:r>
            <a:r>
              <a:rPr lang="hu-HU" sz="3600" b="1" u="sng" dirty="0" err="1" smtClean="0"/>
              <a:t>background</a:t>
            </a:r>
            <a:r>
              <a:rPr lang="hu-HU" sz="3600" b="1" u="sng" dirty="0" smtClean="0"/>
              <a:t/>
            </a:r>
            <a:br>
              <a:rPr lang="hu-HU" sz="3600" b="1" u="sng" dirty="0" smtClean="0"/>
            </a:br>
            <a:endParaRPr lang="hu-HU" sz="3100" i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7" y="1901571"/>
            <a:ext cx="5871909" cy="4480706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Preservation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heroes</a:t>
            </a:r>
            <a:r>
              <a:rPr lang="hu-HU" sz="2400" dirty="0" smtClean="0"/>
              <a:t> </a:t>
            </a:r>
            <a:r>
              <a:rPr lang="hu-HU" sz="2400" dirty="0" err="1" smtClean="0"/>
              <a:t>memory</a:t>
            </a:r>
            <a:r>
              <a:rPr lang="hu-HU" sz="2400" dirty="0" smtClean="0"/>
              <a:t> – 1917</a:t>
            </a:r>
          </a:p>
          <a:p>
            <a:pPr marL="0" indent="0">
              <a:buNone/>
            </a:pPr>
            <a:r>
              <a:rPr lang="hu-HU" sz="2000" dirty="0" smtClean="0"/>
              <a:t>	</a:t>
            </a:r>
            <a:r>
              <a:rPr lang="en-US" sz="2000" dirty="0" smtClean="0"/>
              <a:t>a </a:t>
            </a:r>
            <a:r>
              <a:rPr lang="en-US" sz="2000" dirty="0"/>
              <a:t>worthy </a:t>
            </a:r>
            <a:r>
              <a:rPr lang="en-US" sz="2000" dirty="0" smtClean="0"/>
              <a:t>m</a:t>
            </a:r>
            <a:r>
              <a:rPr lang="hu-HU" sz="2000" dirty="0" err="1" smtClean="0"/>
              <a:t>onument</a:t>
            </a:r>
            <a:r>
              <a:rPr lang="en-US" sz="2000" dirty="0" smtClean="0"/>
              <a:t> </a:t>
            </a:r>
            <a:r>
              <a:rPr lang="en-US" sz="2000" dirty="0"/>
              <a:t>in every </a:t>
            </a:r>
            <a:r>
              <a:rPr lang="en-US" sz="2000" dirty="0" smtClean="0"/>
              <a:t>settlement</a:t>
            </a:r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400" dirty="0" err="1" smtClean="0"/>
              <a:t>Celebration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heroes</a:t>
            </a:r>
            <a:r>
              <a:rPr lang="hu-HU" sz="2400" dirty="0" smtClean="0"/>
              <a:t> </a:t>
            </a:r>
            <a:r>
              <a:rPr lang="hu-HU" sz="2400" dirty="0" err="1" smtClean="0"/>
              <a:t>memory</a:t>
            </a:r>
            <a:r>
              <a:rPr lang="hu-HU" sz="2400" dirty="0"/>
              <a:t> </a:t>
            </a:r>
            <a:r>
              <a:rPr lang="hu-HU" sz="2400" dirty="0" smtClean="0"/>
              <a:t>– 1924</a:t>
            </a:r>
          </a:p>
          <a:p>
            <a:pPr marL="0" indent="0">
              <a:buNone/>
            </a:pPr>
            <a:r>
              <a:rPr lang="hu-HU" sz="2000" dirty="0" smtClean="0"/>
              <a:t>	</a:t>
            </a:r>
            <a:r>
              <a:rPr lang="hu-HU" sz="2000" dirty="0" err="1" smtClean="0"/>
              <a:t>Heroes</a:t>
            </a:r>
            <a:r>
              <a:rPr lang="hu-HU" sz="2000" dirty="0"/>
              <a:t>' </a:t>
            </a:r>
            <a:r>
              <a:rPr lang="hu-HU" sz="2000" dirty="0" err="1"/>
              <a:t>Memorial</a:t>
            </a:r>
            <a:r>
              <a:rPr lang="hu-HU" sz="2000" dirty="0"/>
              <a:t> </a:t>
            </a:r>
            <a:r>
              <a:rPr lang="hu-HU" sz="2000" dirty="0" smtClean="0"/>
              <a:t>Day: </a:t>
            </a:r>
            <a:r>
              <a:rPr lang="en-US" sz="2000" dirty="0"/>
              <a:t>the last Sunday in May </a:t>
            </a:r>
            <a:r>
              <a:rPr lang="hu-HU" sz="2000" dirty="0" smtClean="0"/>
              <a:t>	</a:t>
            </a:r>
            <a:r>
              <a:rPr lang="en-US" sz="2000" dirty="0" smtClean="0"/>
              <a:t>every year</a:t>
            </a:r>
            <a:endParaRPr lang="hu-HU" sz="2000" dirty="0" smtClean="0"/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400" dirty="0" err="1" smtClean="0"/>
              <a:t>Renewal</a:t>
            </a:r>
            <a:r>
              <a:rPr lang="hu-HU" sz="2400" dirty="0" smtClean="0"/>
              <a:t> of </a:t>
            </a:r>
            <a:r>
              <a:rPr lang="hu-HU" sz="2400" dirty="0" err="1" smtClean="0"/>
              <a:t>heroes</a:t>
            </a:r>
            <a:r>
              <a:rPr lang="hu-HU" sz="2400" dirty="0" smtClean="0"/>
              <a:t> </a:t>
            </a:r>
            <a:r>
              <a:rPr lang="hu-HU" sz="2400" dirty="0" err="1" smtClean="0"/>
              <a:t>memorial</a:t>
            </a:r>
            <a:r>
              <a:rPr lang="hu-HU" sz="2400" dirty="0" smtClean="0"/>
              <a:t> </a:t>
            </a:r>
            <a:r>
              <a:rPr lang="hu-HU" sz="2400" dirty="0" err="1" smtClean="0"/>
              <a:t>day</a:t>
            </a:r>
            <a:r>
              <a:rPr lang="hu-HU" sz="2400" dirty="0" smtClean="0"/>
              <a:t> – 2001</a:t>
            </a:r>
          </a:p>
          <a:p>
            <a:pPr marL="0" indent="0">
              <a:buNone/>
            </a:pPr>
            <a:r>
              <a:rPr lang="hu-HU" sz="2000" dirty="0" smtClean="0"/>
              <a:t>	</a:t>
            </a:r>
            <a:r>
              <a:rPr lang="hu-HU" sz="2000" dirty="0" err="1" smtClean="0"/>
              <a:t>Heroes</a:t>
            </a:r>
            <a:r>
              <a:rPr lang="hu-HU" sz="2000" dirty="0"/>
              <a:t>' </a:t>
            </a:r>
            <a:r>
              <a:rPr lang="hu-HU" sz="2000" dirty="0" err="1"/>
              <a:t>Memorial</a:t>
            </a:r>
            <a:r>
              <a:rPr lang="hu-HU" sz="2000" dirty="0"/>
              <a:t> Day </a:t>
            </a:r>
            <a:r>
              <a:rPr lang="en-US" sz="2000" dirty="0" smtClean="0"/>
              <a:t>was </a:t>
            </a:r>
            <a:r>
              <a:rPr lang="en-US" sz="2000" dirty="0"/>
              <a:t>abolished under </a:t>
            </a:r>
            <a:r>
              <a:rPr lang="hu-HU" sz="2000" dirty="0" smtClean="0"/>
              <a:t>	</a:t>
            </a:r>
            <a:r>
              <a:rPr lang="en-US" sz="2000" dirty="0" smtClean="0"/>
              <a:t>the </a:t>
            </a:r>
            <a:r>
              <a:rPr lang="en-US" sz="2000" dirty="0"/>
              <a:t>communist </a:t>
            </a:r>
            <a:r>
              <a:rPr lang="en-US" sz="2000" dirty="0" smtClean="0"/>
              <a:t>regime</a:t>
            </a:r>
            <a:r>
              <a:rPr lang="hu-HU" sz="2000" dirty="0" smtClean="0"/>
              <a:t>, </a:t>
            </a:r>
            <a:r>
              <a:rPr lang="en-US" sz="2000" dirty="0"/>
              <a:t>it had to be </a:t>
            </a:r>
            <a:r>
              <a:rPr lang="en-US" sz="2000" dirty="0" smtClean="0"/>
              <a:t>re</a:t>
            </a:r>
            <a:r>
              <a:rPr lang="hu-HU" sz="2000" dirty="0" err="1" smtClean="0"/>
              <a:t>new</a:t>
            </a:r>
            <a:r>
              <a:rPr lang="en-US" sz="2000" dirty="0" err="1" smtClean="0"/>
              <a:t>ed</a:t>
            </a:r>
            <a:r>
              <a:rPr lang="en-US" sz="2000" dirty="0" smtClean="0"/>
              <a:t> </a:t>
            </a:r>
            <a:r>
              <a:rPr lang="hu-HU" sz="2000" dirty="0" smtClean="0"/>
              <a:t>	</a:t>
            </a:r>
            <a:r>
              <a:rPr lang="en-US" sz="2000" dirty="0" smtClean="0"/>
              <a:t>after</a:t>
            </a:r>
            <a:r>
              <a:rPr lang="hu-HU" sz="2000" dirty="0" smtClean="0"/>
              <a:t> </a:t>
            </a:r>
            <a:r>
              <a:rPr lang="hu-HU" sz="2000" dirty="0" err="1" smtClean="0"/>
              <a:t>that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pPr marL="0" indent="0">
              <a:buNone/>
            </a:pPr>
            <a:endParaRPr lang="hu-HU" sz="2400" dirty="0"/>
          </a:p>
        </p:txBody>
      </p:sp>
      <p:pic>
        <p:nvPicPr>
          <p:cNvPr id="11" name="Picture 20" descr="I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6328" y="979402"/>
            <a:ext cx="3983360" cy="56314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6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6FFE1C3-3EFA-1BB2-5711-F6C454C9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843017" cy="159719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hu-HU" sz="3200" b="1" u="sng" dirty="0" err="1" smtClean="0"/>
              <a:t>Current</a:t>
            </a:r>
            <a:r>
              <a:rPr lang="hu-HU" sz="3200" b="1" u="sng" dirty="0" smtClean="0"/>
              <a:t> </a:t>
            </a:r>
            <a:r>
              <a:rPr lang="hu-HU" sz="3200" b="1" u="sng" dirty="0" err="1" smtClean="0"/>
              <a:t>legislation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4000" dirty="0" smtClean="0"/>
              <a:t/>
            </a:r>
            <a:br>
              <a:rPr lang="hu-HU" sz="4000" dirty="0" smtClean="0"/>
            </a:br>
            <a:endParaRPr lang="hu-HU" sz="40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65CD98-8319-B31B-B516-6A4AB3178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1170432"/>
            <a:ext cx="6465457" cy="5440680"/>
          </a:xfrm>
        </p:spPr>
        <p:txBody>
          <a:bodyPr anchor="ctr">
            <a:normAutofit/>
          </a:bodyPr>
          <a:lstStyle/>
          <a:p>
            <a:r>
              <a:rPr lang="hu-HU" sz="2400" dirty="0" smtClean="0"/>
              <a:t>Law of </a:t>
            </a:r>
            <a:r>
              <a:rPr lang="hu-HU" sz="2400" dirty="0" err="1" smtClean="0"/>
              <a:t>cemeteries</a:t>
            </a:r>
            <a:r>
              <a:rPr lang="hu-HU" sz="2400" dirty="0" smtClean="0"/>
              <a:t> and </a:t>
            </a:r>
            <a:r>
              <a:rPr lang="hu-HU" sz="2400" dirty="0" err="1" smtClean="0"/>
              <a:t>funeral</a:t>
            </a:r>
            <a:r>
              <a:rPr lang="hu-HU" sz="2400" dirty="0" smtClean="0"/>
              <a:t> – 1999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	</a:t>
            </a:r>
            <a:r>
              <a:rPr lang="hu-HU" sz="2000" dirty="0" err="1" smtClean="0"/>
              <a:t>Definition</a:t>
            </a:r>
            <a:r>
              <a:rPr lang="hu-HU" sz="2000" dirty="0" smtClean="0"/>
              <a:t> </a:t>
            </a:r>
            <a:r>
              <a:rPr lang="hu-HU" sz="2000" dirty="0"/>
              <a:t>of </a:t>
            </a:r>
            <a:r>
              <a:rPr lang="hu-HU" sz="2000" dirty="0" err="1"/>
              <a:t>heroes</a:t>
            </a:r>
            <a:r>
              <a:rPr lang="hu-HU" sz="2000" dirty="0"/>
              <a:t>' </a:t>
            </a:r>
            <a:r>
              <a:rPr lang="hu-HU" sz="2000" dirty="0" err="1" smtClean="0"/>
              <a:t>cemetery</a:t>
            </a:r>
            <a:r>
              <a:rPr lang="hu-HU" sz="2000" dirty="0" smtClean="0"/>
              <a:t> and </a:t>
            </a:r>
            <a:r>
              <a:rPr lang="hu-HU" sz="2000" dirty="0" err="1" smtClean="0"/>
              <a:t>burial</a:t>
            </a:r>
            <a:r>
              <a:rPr lang="hu-HU" sz="2000" dirty="0" smtClean="0"/>
              <a:t> </a:t>
            </a:r>
            <a:r>
              <a:rPr lang="hu-HU" sz="2000" dirty="0" err="1" smtClean="0"/>
              <a:t>places</a:t>
            </a:r>
            <a:r>
              <a:rPr lang="hu-HU" sz="2000" dirty="0"/>
              <a:t>: </a:t>
            </a:r>
            <a:endParaRPr lang="hu-H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	</a:t>
            </a:r>
            <a:r>
              <a:rPr lang="hu-HU" sz="2000" dirty="0" smtClean="0"/>
              <a:t>- </a:t>
            </a:r>
            <a:r>
              <a:rPr lang="hu-HU" sz="1600" dirty="0" err="1" smtClean="0"/>
              <a:t>war-related</a:t>
            </a:r>
            <a:r>
              <a:rPr lang="hu-HU" sz="1600" dirty="0" smtClean="0"/>
              <a:t> </a:t>
            </a:r>
            <a:r>
              <a:rPr lang="hu-HU" sz="1600" dirty="0" err="1" smtClean="0"/>
              <a:t>death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endParaRPr lang="hu-HU" sz="1600" dirty="0" smtClean="0"/>
          </a:p>
          <a:p>
            <a:pPr>
              <a:spcBef>
                <a:spcPts val="0"/>
              </a:spcBef>
            </a:pPr>
            <a:r>
              <a:rPr lang="hu-HU" sz="2400" dirty="0" err="1" smtClean="0"/>
              <a:t>Ministerial</a:t>
            </a:r>
            <a:r>
              <a:rPr lang="hu-HU" sz="2400" dirty="0" smtClean="0"/>
              <a:t> </a:t>
            </a:r>
            <a:r>
              <a:rPr lang="hu-HU" sz="2400" dirty="0" err="1" smtClean="0"/>
              <a:t>order</a:t>
            </a:r>
            <a:r>
              <a:rPr lang="hu-HU" sz="2400" dirty="0" smtClean="0"/>
              <a:t> of </a:t>
            </a:r>
            <a:r>
              <a:rPr lang="hu-HU" sz="2400" dirty="0" err="1" smtClean="0"/>
              <a:t>war</a:t>
            </a:r>
            <a:r>
              <a:rPr lang="hu-HU" sz="2400" dirty="0" smtClean="0"/>
              <a:t> </a:t>
            </a:r>
            <a:r>
              <a:rPr lang="hu-HU" sz="2400" dirty="0" err="1" smtClean="0"/>
              <a:t>grave</a:t>
            </a:r>
            <a:r>
              <a:rPr lang="hu-HU" sz="2400" dirty="0" smtClean="0"/>
              <a:t> </a:t>
            </a:r>
            <a:r>
              <a:rPr lang="hu-HU" sz="2400" dirty="0" err="1" smtClean="0"/>
              <a:t>care</a:t>
            </a:r>
            <a:r>
              <a:rPr lang="hu-HU" sz="2400" dirty="0" smtClean="0"/>
              <a:t> – 2021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	</a:t>
            </a:r>
            <a:r>
              <a:rPr lang="hu-HU" sz="2000" dirty="0" err="1" smtClean="0"/>
              <a:t>Definition</a:t>
            </a:r>
            <a:r>
              <a:rPr lang="hu-HU" sz="2000" dirty="0" smtClean="0"/>
              <a:t> of </a:t>
            </a:r>
            <a:r>
              <a:rPr lang="hu-HU" sz="2000" dirty="0" err="1" smtClean="0"/>
              <a:t>war</a:t>
            </a:r>
            <a:r>
              <a:rPr lang="hu-HU" sz="2000" dirty="0" smtClean="0"/>
              <a:t> </a:t>
            </a:r>
            <a:r>
              <a:rPr lang="hu-HU" sz="2000" dirty="0" err="1" smtClean="0"/>
              <a:t>graves</a:t>
            </a:r>
            <a:r>
              <a:rPr lang="hu-HU" sz="2000" dirty="0" smtClean="0"/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	- </a:t>
            </a:r>
            <a:r>
              <a:rPr lang="hu-HU" sz="1600" dirty="0" err="1" smtClean="0"/>
              <a:t>heroes</a:t>
            </a:r>
            <a:r>
              <a:rPr lang="hu-HU" sz="1600" dirty="0"/>
              <a:t>' </a:t>
            </a:r>
            <a:r>
              <a:rPr lang="hu-HU" sz="1600" dirty="0" err="1"/>
              <a:t>cemetery</a:t>
            </a:r>
            <a:r>
              <a:rPr lang="hu-HU" sz="1600" dirty="0"/>
              <a:t> and </a:t>
            </a:r>
            <a:r>
              <a:rPr lang="hu-HU" sz="1600" dirty="0" err="1"/>
              <a:t>burial</a:t>
            </a:r>
            <a:r>
              <a:rPr lang="hu-HU" sz="1600" dirty="0"/>
              <a:t> </a:t>
            </a:r>
            <a:r>
              <a:rPr lang="hu-HU" sz="1600" dirty="0" err="1" smtClean="0"/>
              <a:t>places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	- </a:t>
            </a:r>
            <a:r>
              <a:rPr lang="hu-HU" sz="1600" dirty="0" err="1" smtClean="0"/>
              <a:t>burial</a:t>
            </a:r>
            <a:r>
              <a:rPr lang="hu-HU" sz="1600" dirty="0" smtClean="0"/>
              <a:t> </a:t>
            </a:r>
            <a:r>
              <a:rPr lang="hu-HU" sz="1600" dirty="0" err="1" smtClean="0"/>
              <a:t>places</a:t>
            </a:r>
            <a:r>
              <a:rPr lang="hu-HU" sz="1600" dirty="0" smtClean="0"/>
              <a:t> of important </a:t>
            </a:r>
            <a:r>
              <a:rPr lang="hu-HU" sz="1600" dirty="0" err="1" smtClean="0"/>
              <a:t>persons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military </a:t>
            </a:r>
            <a:r>
              <a:rPr lang="hu-HU" sz="1600" dirty="0" err="1" smtClean="0"/>
              <a:t>history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	- </a:t>
            </a:r>
            <a:r>
              <a:rPr lang="hu-HU" sz="1600" dirty="0" err="1" smtClean="0"/>
              <a:t>war</a:t>
            </a:r>
            <a:r>
              <a:rPr lang="hu-HU" sz="1600" dirty="0" smtClean="0"/>
              <a:t> </a:t>
            </a:r>
            <a:r>
              <a:rPr lang="hu-HU" sz="1600" dirty="0" err="1" smtClean="0"/>
              <a:t>monuments</a:t>
            </a:r>
            <a:r>
              <a:rPr lang="hu-HU" sz="1600" dirty="0" smtClean="0"/>
              <a:t> in </a:t>
            </a:r>
            <a:r>
              <a:rPr lang="hu-HU" sz="1600" dirty="0" err="1" smtClean="0"/>
              <a:t>cemeteries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	- </a:t>
            </a:r>
            <a:r>
              <a:rPr lang="hu-HU" sz="1600" dirty="0" err="1" smtClean="0"/>
              <a:t>sites</a:t>
            </a:r>
            <a:r>
              <a:rPr lang="hu-HU" sz="1600" dirty="0" smtClean="0"/>
              <a:t> </a:t>
            </a:r>
            <a:r>
              <a:rPr lang="hu-HU" sz="1600" dirty="0" err="1" smtClean="0"/>
              <a:t>regulated</a:t>
            </a:r>
            <a:r>
              <a:rPr lang="hu-HU" sz="1600" dirty="0" smtClean="0"/>
              <a:t> in </a:t>
            </a:r>
            <a:r>
              <a:rPr lang="hu-HU" sz="1600" dirty="0" err="1" smtClean="0"/>
              <a:t>international</a:t>
            </a:r>
            <a:r>
              <a:rPr lang="hu-HU" sz="1600" dirty="0" smtClean="0"/>
              <a:t> </a:t>
            </a:r>
            <a:r>
              <a:rPr lang="hu-HU" sz="1600" dirty="0" err="1" smtClean="0"/>
              <a:t>law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endParaRPr lang="hu-HU" sz="1800" dirty="0"/>
          </a:p>
          <a:p>
            <a:pPr>
              <a:spcBef>
                <a:spcPts val="0"/>
              </a:spcBef>
            </a:pPr>
            <a:r>
              <a:rPr lang="hu-HU" sz="2400" dirty="0" err="1" smtClean="0"/>
              <a:t>Ministerial</a:t>
            </a:r>
            <a:r>
              <a:rPr lang="hu-HU" sz="2400" dirty="0" smtClean="0"/>
              <a:t> </a:t>
            </a:r>
            <a:r>
              <a:rPr lang="hu-HU" sz="2400" dirty="0" err="1" smtClean="0"/>
              <a:t>declaration</a:t>
            </a:r>
            <a:r>
              <a:rPr lang="hu-HU" sz="2400" dirty="0" smtClean="0"/>
              <a:t> of military </a:t>
            </a:r>
            <a:r>
              <a:rPr lang="hu-HU" sz="2400" dirty="0" err="1" smtClean="0"/>
              <a:t>funeral</a:t>
            </a:r>
            <a:r>
              <a:rPr lang="hu-HU" sz="2400" dirty="0" smtClean="0"/>
              <a:t> – 2013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 smtClean="0"/>
              <a:t>	</a:t>
            </a:r>
            <a:r>
              <a:rPr lang="hu-HU" sz="2000" dirty="0" err="1" smtClean="0"/>
              <a:t>Regulation</a:t>
            </a:r>
            <a:r>
              <a:rPr lang="hu-HU" sz="2000" dirty="0" smtClean="0"/>
              <a:t> of </a:t>
            </a:r>
            <a:r>
              <a:rPr lang="hu-HU" sz="2000" dirty="0" err="1" smtClean="0"/>
              <a:t>Heroes</a:t>
            </a:r>
            <a:r>
              <a:rPr lang="hu-HU" sz="2000" dirty="0" smtClean="0"/>
              <a:t>’ </a:t>
            </a:r>
            <a:r>
              <a:rPr lang="hu-HU" sz="2000" dirty="0" err="1" smtClean="0"/>
              <a:t>Cemetery</a:t>
            </a:r>
            <a:r>
              <a:rPr lang="hu-HU" sz="2000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2000" dirty="0"/>
              <a:t>	</a:t>
            </a:r>
            <a:r>
              <a:rPr lang="hu-HU" sz="1600" dirty="0" smtClean="0"/>
              <a:t>- </a:t>
            </a:r>
            <a:r>
              <a:rPr lang="hu-HU" sz="1600" dirty="0" err="1" smtClean="0"/>
              <a:t>section</a:t>
            </a:r>
            <a:r>
              <a:rPr lang="hu-HU" sz="1600" dirty="0" smtClean="0"/>
              <a:t> </a:t>
            </a:r>
            <a:r>
              <a:rPr lang="hu-HU" sz="1600" dirty="0" err="1" smtClean="0"/>
              <a:t>nr</a:t>
            </a:r>
            <a:r>
              <a:rPr lang="hu-HU" sz="1600" dirty="0" smtClean="0"/>
              <a:t>. 52. in National </a:t>
            </a:r>
            <a:r>
              <a:rPr lang="hu-HU" sz="1600" dirty="0" err="1" smtClean="0"/>
              <a:t>Graveyard</a:t>
            </a:r>
            <a:r>
              <a:rPr lang="hu-HU" sz="1600" dirty="0" smtClean="0"/>
              <a:t> (Fiumei </a:t>
            </a:r>
            <a:r>
              <a:rPr lang="hu-HU" sz="1600" dirty="0" err="1" smtClean="0"/>
              <a:t>street</a:t>
            </a:r>
            <a:r>
              <a:rPr lang="hu-HU" sz="1600" dirty="0" smtClean="0"/>
              <a:t>, Budapest)</a:t>
            </a:r>
          </a:p>
          <a:p>
            <a:pPr marL="0" indent="0">
              <a:spcBef>
                <a:spcPts val="0"/>
              </a:spcBef>
              <a:buNone/>
            </a:pPr>
            <a:endParaRPr lang="hu-HU" sz="1600" dirty="0" smtClean="0"/>
          </a:p>
          <a:p>
            <a:pPr>
              <a:spcBef>
                <a:spcPts val="0"/>
              </a:spcBef>
            </a:pPr>
            <a:r>
              <a:rPr lang="hu-HU" sz="2400" dirty="0" smtClean="0"/>
              <a:t>International </a:t>
            </a:r>
            <a:r>
              <a:rPr lang="hu-HU" sz="2400" dirty="0" err="1" smtClean="0"/>
              <a:t>law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	- </a:t>
            </a:r>
            <a:r>
              <a:rPr lang="hu-HU" sz="1600" dirty="0" err="1"/>
              <a:t>Geneva</a:t>
            </a:r>
            <a:r>
              <a:rPr lang="hu-HU" sz="1600" dirty="0"/>
              <a:t> </a:t>
            </a:r>
            <a:r>
              <a:rPr lang="hu-HU" sz="1600" dirty="0" err="1" smtClean="0"/>
              <a:t>Conventions</a:t>
            </a:r>
            <a:r>
              <a:rPr lang="hu-HU" sz="1600" dirty="0" smtClean="0"/>
              <a:t> – 1949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	</a:t>
            </a:r>
            <a:r>
              <a:rPr lang="hu-HU" sz="1600" dirty="0" smtClean="0"/>
              <a:t>- </a:t>
            </a:r>
            <a:r>
              <a:rPr lang="hu-HU" sz="1600" dirty="0" err="1" smtClean="0"/>
              <a:t>Gouvernmental</a:t>
            </a:r>
            <a:r>
              <a:rPr lang="hu-HU" sz="1600" dirty="0" smtClean="0"/>
              <a:t> </a:t>
            </a:r>
            <a:r>
              <a:rPr lang="hu-HU" sz="1600" dirty="0" err="1" smtClean="0"/>
              <a:t>Agreements</a:t>
            </a:r>
            <a:r>
              <a:rPr lang="hu-HU" sz="1600" dirty="0" smtClean="0"/>
              <a:t> (1993-2013, </a:t>
            </a:r>
            <a:r>
              <a:rPr lang="hu-HU" sz="1600" dirty="0" err="1" smtClean="0"/>
              <a:t>with</a:t>
            </a:r>
            <a:r>
              <a:rPr lang="hu-HU" sz="1600" dirty="0" smtClean="0"/>
              <a:t> 9 </a:t>
            </a:r>
            <a:r>
              <a:rPr lang="hu-HU" sz="1600" dirty="0" err="1" smtClean="0"/>
              <a:t>countries</a:t>
            </a:r>
            <a:r>
              <a:rPr lang="hu-HU" sz="1600" dirty="0" smtClean="0"/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61" y="621792"/>
            <a:ext cx="5270367" cy="584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6FFE1C3-3EFA-1BB2-5711-F6C454C9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8" y="325369"/>
            <a:ext cx="4648464" cy="1494287"/>
          </a:xfrm>
        </p:spPr>
        <p:txBody>
          <a:bodyPr anchor="ctr">
            <a:normAutofit/>
          </a:bodyPr>
          <a:lstStyle/>
          <a:p>
            <a:pPr algn="ctr"/>
            <a:r>
              <a:rPr lang="hu-HU" sz="3200" b="1" u="sng" dirty="0" err="1" smtClean="0"/>
              <a:t>Financing</a:t>
            </a:r>
            <a:endParaRPr lang="hu-HU" sz="3200" b="1" u="sng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65CD98-8319-B31B-B516-6A4AB3178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956817"/>
            <a:ext cx="7123176" cy="4236750"/>
          </a:xfrm>
        </p:spPr>
        <p:txBody>
          <a:bodyPr anchor="ctr">
            <a:normAutofit/>
          </a:bodyPr>
          <a:lstStyle/>
          <a:p>
            <a:r>
              <a:rPr lang="hu-HU" sz="2400" dirty="0" err="1"/>
              <a:t>MoD</a:t>
            </a:r>
            <a:r>
              <a:rPr lang="hu-HU" sz="2400" dirty="0"/>
              <a:t> </a:t>
            </a:r>
            <a:r>
              <a:rPr lang="en-US" sz="2400" dirty="0"/>
              <a:t>Military History</a:t>
            </a:r>
            <a:r>
              <a:rPr lang="hu-HU" sz="2400" dirty="0"/>
              <a:t> </a:t>
            </a:r>
            <a:r>
              <a:rPr lang="en-US" sz="2400" dirty="0"/>
              <a:t>Institute and </a:t>
            </a:r>
            <a:r>
              <a:rPr lang="en-US" sz="2400" dirty="0" smtClean="0"/>
              <a:t>Museum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	</a:t>
            </a:r>
            <a:r>
              <a:rPr lang="hu-HU" sz="2000" dirty="0" smtClean="0"/>
              <a:t>B</a:t>
            </a:r>
            <a:r>
              <a:rPr lang="en-US" sz="2000" dirty="0" err="1" smtClean="0"/>
              <a:t>ackground</a:t>
            </a:r>
            <a:r>
              <a:rPr lang="en-US" sz="2000" dirty="0" smtClean="0"/>
              <a:t> institution</a:t>
            </a:r>
            <a:r>
              <a:rPr lang="hu-HU" sz="2000" dirty="0" smtClean="0"/>
              <a:t> </a:t>
            </a:r>
            <a:r>
              <a:rPr lang="hu-HU" sz="2000" dirty="0" err="1" smtClean="0"/>
              <a:t>at</a:t>
            </a:r>
            <a:r>
              <a:rPr lang="hu-HU" sz="2000" dirty="0" smtClean="0"/>
              <a:t> </a:t>
            </a:r>
            <a:r>
              <a:rPr lang="hu-HU" sz="2000" dirty="0" err="1" smtClean="0"/>
              <a:t>Ministry</a:t>
            </a:r>
            <a:r>
              <a:rPr lang="hu-HU" sz="2000" dirty="0" smtClean="0"/>
              <a:t> of </a:t>
            </a:r>
            <a:r>
              <a:rPr lang="hu-HU" sz="2000" dirty="0" err="1" smtClean="0"/>
              <a:t>Defence</a:t>
            </a:r>
            <a:r>
              <a:rPr lang="hu-HU" sz="2000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	</a:t>
            </a:r>
            <a:r>
              <a:rPr lang="hu-HU" sz="1600" dirty="0" smtClean="0"/>
              <a:t>- </a:t>
            </a:r>
            <a:r>
              <a:rPr lang="hu-HU" sz="1600" dirty="0" err="1" smtClean="0"/>
              <a:t>budget</a:t>
            </a:r>
            <a:r>
              <a:rPr lang="hu-HU" sz="1600" dirty="0" smtClean="0"/>
              <a:t> </a:t>
            </a:r>
            <a:r>
              <a:rPr lang="hu-HU" sz="1600" dirty="0" err="1" smtClean="0"/>
              <a:t>provided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Ministry</a:t>
            </a:r>
            <a:r>
              <a:rPr lang="hu-HU" sz="1600" dirty="0" smtClean="0"/>
              <a:t> of </a:t>
            </a:r>
            <a:r>
              <a:rPr lang="hu-HU" sz="1600" dirty="0" err="1" smtClean="0"/>
              <a:t>Defence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endParaRPr lang="hu-HU" sz="1600" dirty="0" smtClean="0"/>
          </a:p>
          <a:p>
            <a:pPr>
              <a:spcBef>
                <a:spcPts val="0"/>
              </a:spcBef>
            </a:pPr>
            <a:r>
              <a:rPr lang="hu-HU" sz="2400" dirty="0" err="1" smtClean="0"/>
              <a:t>Own</a:t>
            </a:r>
            <a:r>
              <a:rPr lang="hu-HU" sz="2400" dirty="0" smtClean="0"/>
              <a:t> </a:t>
            </a:r>
            <a:r>
              <a:rPr lang="hu-HU" sz="2400" dirty="0" err="1" smtClean="0"/>
              <a:t>execution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war</a:t>
            </a:r>
            <a:r>
              <a:rPr lang="hu-HU" sz="2400" dirty="0" smtClean="0"/>
              <a:t> </a:t>
            </a:r>
            <a:r>
              <a:rPr lang="hu-HU" sz="2400" dirty="0" err="1" smtClean="0"/>
              <a:t>grave</a:t>
            </a:r>
            <a:r>
              <a:rPr lang="hu-HU" sz="2400" dirty="0" smtClean="0"/>
              <a:t> </a:t>
            </a:r>
            <a:r>
              <a:rPr lang="hu-HU" sz="2400" dirty="0" err="1" smtClean="0"/>
              <a:t>care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/>
              <a:t>	</a:t>
            </a:r>
            <a:r>
              <a:rPr lang="hu-HU" sz="1600" dirty="0"/>
              <a:t>- </a:t>
            </a:r>
            <a:r>
              <a:rPr lang="hu-HU" sz="1600" dirty="0" err="1" smtClean="0"/>
              <a:t>making</a:t>
            </a:r>
            <a:r>
              <a:rPr lang="hu-HU" sz="1600" dirty="0" smtClean="0"/>
              <a:t> a </a:t>
            </a:r>
            <a:r>
              <a:rPr lang="hu-HU" sz="1600" dirty="0" err="1" smtClean="0"/>
              <a:t>contract</a:t>
            </a:r>
            <a:r>
              <a:rPr lang="hu-HU" sz="1600" dirty="0" smtClean="0"/>
              <a:t> and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proof</a:t>
            </a:r>
            <a:r>
              <a:rPr lang="hu-HU" sz="1600" dirty="0" smtClean="0"/>
              <a:t> of </a:t>
            </a:r>
            <a:r>
              <a:rPr lang="hu-HU" sz="1600" dirty="0" err="1" smtClean="0"/>
              <a:t>fulfillment</a:t>
            </a:r>
            <a:r>
              <a:rPr lang="hu-HU" sz="1600" dirty="0" smtClean="0"/>
              <a:t> 		  	  </a:t>
            </a:r>
            <a:r>
              <a:rPr lang="hu-HU" sz="1600" dirty="0" err="1" smtClean="0"/>
              <a:t>arranged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</a:t>
            </a:r>
            <a:r>
              <a:rPr lang="hu-HU" sz="1600" dirty="0" err="1" smtClean="0"/>
              <a:t>our</a:t>
            </a:r>
            <a:r>
              <a:rPr lang="hu-HU" sz="1600" dirty="0" smtClean="0"/>
              <a:t> </a:t>
            </a:r>
            <a:r>
              <a:rPr lang="hu-HU" sz="1600" dirty="0" err="1" smtClean="0"/>
              <a:t>institution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endParaRPr lang="hu-HU" sz="1600" dirty="0"/>
          </a:p>
          <a:p>
            <a:pPr>
              <a:spcBef>
                <a:spcPts val="0"/>
              </a:spcBef>
            </a:pPr>
            <a:r>
              <a:rPr lang="hu-HU" sz="2400" dirty="0" err="1"/>
              <a:t>war</a:t>
            </a:r>
            <a:r>
              <a:rPr lang="hu-HU" sz="2400" dirty="0"/>
              <a:t> </a:t>
            </a:r>
            <a:r>
              <a:rPr lang="hu-HU" sz="2400" dirty="0" err="1"/>
              <a:t>grave</a:t>
            </a:r>
            <a:r>
              <a:rPr lang="hu-HU" sz="2400" dirty="0"/>
              <a:t> </a:t>
            </a:r>
            <a:r>
              <a:rPr lang="hu-HU" sz="2400" dirty="0" err="1"/>
              <a:t>care</a:t>
            </a:r>
            <a:r>
              <a:rPr lang="hu-HU" sz="2400" dirty="0"/>
              <a:t> </a:t>
            </a:r>
            <a:r>
              <a:rPr lang="en-US" sz="2400" dirty="0" smtClean="0"/>
              <a:t>with </a:t>
            </a:r>
            <a:r>
              <a:rPr lang="en-US" sz="2400" dirty="0"/>
              <a:t>the support of a civil organization</a:t>
            </a:r>
            <a:endParaRPr lang="hu-H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 smtClean="0"/>
              <a:t>	- </a:t>
            </a:r>
            <a:r>
              <a:rPr lang="en-US" sz="1600" dirty="0" smtClean="0"/>
              <a:t>approved plan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	</a:t>
            </a:r>
            <a:r>
              <a:rPr lang="hu-HU" sz="1600" dirty="0" smtClean="0"/>
              <a:t>- </a:t>
            </a:r>
            <a:r>
              <a:rPr lang="hu-HU" sz="1600" dirty="0" err="1" smtClean="0"/>
              <a:t>money</a:t>
            </a:r>
            <a:r>
              <a:rPr lang="hu-HU" sz="1600" dirty="0" smtClean="0"/>
              <a:t> </a:t>
            </a:r>
            <a:r>
              <a:rPr lang="hu-HU" sz="1600" dirty="0" err="1" smtClean="0"/>
              <a:t>provided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</a:t>
            </a:r>
            <a:r>
              <a:rPr lang="hu-HU" sz="1600" dirty="0" err="1" smtClean="0"/>
              <a:t>our</a:t>
            </a:r>
            <a:r>
              <a:rPr lang="hu-HU" sz="1600" dirty="0" smtClean="0"/>
              <a:t> </a:t>
            </a:r>
            <a:r>
              <a:rPr lang="hu-HU" sz="1600" dirty="0" err="1" smtClean="0"/>
              <a:t>institution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	</a:t>
            </a:r>
            <a:r>
              <a:rPr lang="hu-HU" sz="1600" dirty="0" smtClean="0"/>
              <a:t>- </a:t>
            </a:r>
            <a:r>
              <a:rPr lang="hu-HU" sz="1600" dirty="0" err="1" smtClean="0"/>
              <a:t>making</a:t>
            </a:r>
            <a:r>
              <a:rPr lang="hu-HU" sz="1600" dirty="0" smtClean="0"/>
              <a:t> a </a:t>
            </a:r>
            <a:r>
              <a:rPr lang="hu-HU" sz="1600" dirty="0" err="1" smtClean="0"/>
              <a:t>contract</a:t>
            </a:r>
            <a:r>
              <a:rPr lang="hu-HU" sz="1600" dirty="0" smtClean="0"/>
              <a:t> </a:t>
            </a:r>
            <a:r>
              <a:rPr lang="hu-HU" sz="1600" dirty="0" err="1"/>
              <a:t>arranged</a:t>
            </a:r>
            <a:r>
              <a:rPr lang="hu-HU" sz="1600" dirty="0"/>
              <a:t> </a:t>
            </a:r>
            <a:r>
              <a:rPr lang="hu-HU" sz="1600" dirty="0" err="1"/>
              <a:t>by</a:t>
            </a:r>
            <a:r>
              <a:rPr lang="hu-HU" sz="1600" dirty="0"/>
              <a:t> 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civil </a:t>
            </a:r>
            <a:r>
              <a:rPr lang="hu-HU" sz="1600" dirty="0" err="1" smtClean="0"/>
              <a:t>organization</a:t>
            </a:r>
            <a:endParaRPr lang="hu-H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u-HU" sz="1600" dirty="0"/>
              <a:t>	- </a:t>
            </a:r>
            <a:r>
              <a:rPr lang="hu-HU" sz="1600" dirty="0" err="1"/>
              <a:t>proof</a:t>
            </a:r>
            <a:r>
              <a:rPr lang="hu-HU" sz="1600" dirty="0"/>
              <a:t> of </a:t>
            </a:r>
            <a:r>
              <a:rPr lang="hu-HU" sz="1600" dirty="0" err="1" smtClean="0"/>
              <a:t>fulfillment</a:t>
            </a:r>
            <a:r>
              <a:rPr lang="hu-HU" sz="1600" dirty="0" smtClean="0"/>
              <a:t> </a:t>
            </a:r>
            <a:r>
              <a:rPr lang="hu-HU" sz="1600" dirty="0" err="1" smtClean="0"/>
              <a:t>arranged</a:t>
            </a:r>
            <a:r>
              <a:rPr lang="hu-HU" sz="1600" dirty="0" smtClean="0"/>
              <a:t> </a:t>
            </a:r>
            <a:r>
              <a:rPr lang="hu-HU" sz="1600" dirty="0" err="1"/>
              <a:t>by</a:t>
            </a:r>
            <a:r>
              <a:rPr lang="hu-HU" sz="1600" dirty="0"/>
              <a:t> </a:t>
            </a:r>
            <a:r>
              <a:rPr lang="hu-HU" sz="1600" dirty="0" err="1"/>
              <a:t>our</a:t>
            </a:r>
            <a:r>
              <a:rPr lang="hu-HU" sz="1600" dirty="0"/>
              <a:t> </a:t>
            </a:r>
            <a:r>
              <a:rPr lang="hu-HU" sz="1600" dirty="0" err="1"/>
              <a:t>institution</a:t>
            </a:r>
            <a:endParaRPr lang="hu-HU" sz="1600" dirty="0"/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1" y="593767"/>
            <a:ext cx="4855464" cy="56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6FFE1C3-3EFA-1BB2-5711-F6C454C9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527965" cy="195684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Thank you for your attention</a:t>
            </a:r>
            <a:r>
              <a:rPr lang="hu-HU" sz="3600" dirty="0" smtClean="0"/>
              <a:t> </a:t>
            </a:r>
            <a:endParaRPr lang="hu-HU" sz="3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65CD98-8319-B31B-B516-6A4AB3178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40" y="2866256"/>
            <a:ext cx="4862362" cy="3320668"/>
          </a:xfrm>
        </p:spPr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hu-HU" sz="2000" i="1" dirty="0" err="1">
                <a:solidFill>
                  <a:schemeClr val="bg1"/>
                </a:solidFill>
              </a:rPr>
              <a:t>MoD</a:t>
            </a:r>
            <a:r>
              <a:rPr lang="hu-HU" sz="2000" i="1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Institute and Museum of Military History</a:t>
            </a:r>
            <a:r>
              <a:rPr lang="hu-HU" sz="2000" i="1" dirty="0">
                <a:solidFill>
                  <a:schemeClr val="bg1"/>
                </a:solidFill>
              </a:rPr>
              <a:t/>
            </a:r>
            <a:br>
              <a:rPr lang="hu-HU" sz="2000" i="1" dirty="0">
                <a:solidFill>
                  <a:schemeClr val="bg1"/>
                </a:solidFill>
              </a:rPr>
            </a:br>
            <a:r>
              <a:rPr lang="hu-HU" sz="2000" i="1" dirty="0" err="1">
                <a:solidFill>
                  <a:schemeClr val="bg1"/>
                </a:solidFill>
              </a:rPr>
              <a:t>Directorate</a:t>
            </a:r>
            <a:r>
              <a:rPr lang="hu-HU" sz="2000" i="1" dirty="0">
                <a:solidFill>
                  <a:schemeClr val="bg1"/>
                </a:solidFill>
              </a:rPr>
              <a:t> of </a:t>
            </a:r>
            <a:r>
              <a:rPr lang="hu-HU" sz="2000" i="1" dirty="0" err="1">
                <a:solidFill>
                  <a:schemeClr val="bg1"/>
                </a:solidFill>
              </a:rPr>
              <a:t>War</a:t>
            </a:r>
            <a:r>
              <a:rPr lang="hu-HU" sz="2000" i="1" dirty="0">
                <a:solidFill>
                  <a:schemeClr val="bg1"/>
                </a:solidFill>
              </a:rPr>
              <a:t> </a:t>
            </a:r>
            <a:r>
              <a:rPr lang="hu-HU" sz="2000" i="1" dirty="0" err="1">
                <a:solidFill>
                  <a:schemeClr val="bg1"/>
                </a:solidFill>
              </a:rPr>
              <a:t>Graves</a:t>
            </a:r>
            <a:r>
              <a:rPr lang="hu-HU" sz="2000" i="1" dirty="0">
                <a:solidFill>
                  <a:schemeClr val="bg1"/>
                </a:solidFill>
              </a:rPr>
              <a:t> and </a:t>
            </a:r>
            <a:r>
              <a:rPr lang="hu-HU" sz="2000" i="1" dirty="0" err="1">
                <a:solidFill>
                  <a:schemeClr val="bg1"/>
                </a:solidFill>
              </a:rPr>
              <a:t>Heroic</a:t>
            </a:r>
            <a:r>
              <a:rPr lang="hu-HU" sz="2000" i="1" dirty="0">
                <a:solidFill>
                  <a:schemeClr val="bg1"/>
                </a:solidFill>
              </a:rPr>
              <a:t> </a:t>
            </a:r>
            <a:r>
              <a:rPr lang="hu-HU" sz="2000" i="1" dirty="0" err="1">
                <a:solidFill>
                  <a:schemeClr val="bg1"/>
                </a:solidFill>
              </a:rPr>
              <a:t>Cult</a:t>
            </a:r>
            <a:endParaRPr lang="hu-HU" sz="2000" dirty="0" smtClean="0"/>
          </a:p>
          <a:p>
            <a:pPr lvl="1"/>
            <a:r>
              <a:rPr lang="hu-HU" sz="1600" dirty="0" err="1" smtClean="0"/>
              <a:t>Address</a:t>
            </a:r>
            <a:r>
              <a:rPr lang="hu-HU" sz="1600" dirty="0" smtClean="0"/>
              <a:t>: 1087 </a:t>
            </a:r>
            <a:r>
              <a:rPr lang="hu-HU" sz="1600" dirty="0"/>
              <a:t>Budapest Kerepesi út </a:t>
            </a:r>
            <a:r>
              <a:rPr lang="hu-HU" sz="1600" dirty="0" smtClean="0"/>
              <a:t>29/B - Hungary</a:t>
            </a:r>
            <a:endParaRPr lang="hu-HU" sz="1600" dirty="0"/>
          </a:p>
          <a:p>
            <a:pPr lvl="1"/>
            <a:r>
              <a:rPr lang="hu-HU" sz="1600" dirty="0"/>
              <a:t>Facebook – Magyar Hadisírgondozás</a:t>
            </a:r>
          </a:p>
          <a:p>
            <a:pPr lvl="1"/>
            <a:r>
              <a:rPr lang="hu-HU" sz="1600" dirty="0"/>
              <a:t>E-mail: </a:t>
            </a:r>
            <a:r>
              <a:rPr lang="hu-HU" sz="1600" dirty="0" smtClean="0">
                <a:hlinkClick r:id="rId3"/>
              </a:rPr>
              <a:t>hadisir@hm.gov.hu</a:t>
            </a:r>
            <a:endParaRPr lang="hu-HU" sz="1600" dirty="0" smtClean="0"/>
          </a:p>
          <a:p>
            <a:pPr lvl="1"/>
            <a:r>
              <a:rPr lang="hu-HU" sz="1600" dirty="0" smtClean="0"/>
              <a:t>Website: https</a:t>
            </a:r>
            <a:r>
              <a:rPr lang="hu-HU" sz="1600" dirty="0"/>
              <a:t>://katonahoseink.militaria.hu/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77A66F7-F2F1-598B-0A20-C3837E8BA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02" y="1137110"/>
            <a:ext cx="6878775" cy="458378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46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368</Words>
  <Application>Microsoft Office PowerPoint</Application>
  <PresentationFormat>Szélesvásznú</PresentationFormat>
  <Paragraphs>53</Paragraphs>
  <Slides>5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Office-téma</vt:lpstr>
      <vt:lpstr>EWHG 2025 Prague 16-18 September 2025.  Legislation and financing of war grave care  Hungary  Lt Col Gyula Téglás MoD Military History Institute and Museum Directorate of War Graves and Heroic Cult </vt:lpstr>
      <vt:lpstr>Historical background </vt:lpstr>
      <vt:lpstr>Current legislation  </vt:lpstr>
      <vt:lpstr>Financing</vt:lpstr>
      <vt:lpstr>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ismeretlen katona sírja</dc:title>
  <dc:creator>geza.kovacs84@gmail.com</dc:creator>
  <cp:lastModifiedBy>Dr. Téglás Gyula alez.</cp:lastModifiedBy>
  <cp:revision>85</cp:revision>
  <dcterms:created xsi:type="dcterms:W3CDTF">2023-10-26T22:55:20Z</dcterms:created>
  <dcterms:modified xsi:type="dcterms:W3CDTF">2025-09-15T11:45:36Z</dcterms:modified>
</cp:coreProperties>
</file>