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18_C1628C05.xml" ContentType="application/vnd.ms-powerpoint.comments+xml"/>
  <Override PartName="/ppt/comments/modernComment_109_3D4FB95F.xml" ContentType="application/vnd.ms-powerpoint.comments+xml"/>
  <Override PartName="/ppt/comments/modernComment_10B_B87FC2F9.xml" ContentType="application/vnd.ms-powerpoint.comment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omments/modernComment_10A_F0B4ACA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C_93B6EC5.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5" r:id="rId4"/>
    <p:sldMasterId id="2147483751" r:id="rId5"/>
    <p:sldMasterId id="2147483774" r:id="rId6"/>
  </p:sldMasterIdLst>
  <p:notesMasterIdLst>
    <p:notesMasterId r:id="rId20"/>
  </p:notesMasterIdLst>
  <p:sldIdLst>
    <p:sldId id="280" r:id="rId7"/>
    <p:sldId id="265" r:id="rId8"/>
    <p:sldId id="267" r:id="rId9"/>
    <p:sldId id="443" r:id="rId10"/>
    <p:sldId id="346" r:id="rId11"/>
    <p:sldId id="501" r:id="rId12"/>
    <p:sldId id="444" r:id="rId13"/>
    <p:sldId id="500" r:id="rId14"/>
    <p:sldId id="445" r:id="rId15"/>
    <p:sldId id="266" r:id="rId16"/>
    <p:sldId id="502" r:id="rId17"/>
    <p:sldId id="503" r:id="rId18"/>
    <p:sldId id="268" r:id="rId19"/>
  </p:sldIdLst>
  <p:sldSz cx="13439775" cy="7559675"/>
  <p:notesSz cx="6858000" cy="9144000"/>
  <p:defaultTextStyle>
    <a:defPPr>
      <a:defRPr lang="de-DE"/>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521415D9-36F7-43E2-AB2F-B90AF26B5E84}">
      <p14:sectionLst xmlns:p14="http://schemas.microsoft.com/office/powerpoint/2010/main">
        <p14:section name="Deckblatt und Hinweis" id="{FFE5C874-3E05-4C2A-BCD4-259F00BD1968}">
          <p14:sldIdLst>
            <p14:sldId id="280"/>
          </p14:sldIdLst>
        </p14:section>
        <p14:section name="Präsentationslayout" id="{8839D1C8-6CD8-4282-8945-39D670E39DE2}">
          <p14:sldIdLst>
            <p14:sldId id="265"/>
            <p14:sldId id="267"/>
            <p14:sldId id="443"/>
            <p14:sldId id="346"/>
            <p14:sldId id="501"/>
            <p14:sldId id="444"/>
            <p14:sldId id="500"/>
            <p14:sldId id="445"/>
            <p14:sldId id="266"/>
            <p14:sldId id="502"/>
            <p14:sldId id="503"/>
            <p14:sldId id="268"/>
          </p14:sldIdLst>
        </p14:section>
        <p14:section name="Beispielpräsentation" id="{3A88BA0E-BBC3-489D-82EF-3834B688238A}">
          <p14:sldIdLst/>
        </p14:section>
        <p14:section name="Hilfebereich" id="{3AAB7EF6-4AF8-4872-B8A7-B53B7EFF1BA6}">
          <p14:sldIdLst/>
        </p14:section>
      </p14:sectionLst>
    </p:ext>
    <p:ext uri="{EFAFB233-063F-42B5-8137-9DF3F51BA10A}">
      <p15:sldGuideLst xmlns:p15="http://schemas.microsoft.com/office/powerpoint/2012/main">
        <p15:guide id="1" orient="horz" pos="2381" userDrawn="1">
          <p15:clr>
            <a:srgbClr val="A4A3A4"/>
          </p15:clr>
        </p15:guide>
        <p15:guide id="2" pos="42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284E1E-DFD6-3B70-49AC-4D5C9C1DE3C5}" name="Kuntz, Maurice" initials="MK" userId="S::maurice.kuntz@volksbund.de::c55e0123-1d92-487a-af26-4eff56934f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0"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759D"/>
    <a:srgbClr val="FBCB31"/>
    <a:srgbClr val="706F6F"/>
    <a:srgbClr val="AE2040"/>
    <a:srgbClr val="003F5E"/>
    <a:srgbClr val="B0762F"/>
    <a:srgbClr val="429C59"/>
    <a:srgbClr val="00749C"/>
    <a:srgbClr val="E6007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6" autoAdjust="0"/>
    <p:restoredTop sz="93557" autoAdjust="0"/>
  </p:normalViewPr>
  <p:slideViewPr>
    <p:cSldViewPr snapToObjects="1">
      <p:cViewPr varScale="1">
        <p:scale>
          <a:sx n="87" d="100"/>
          <a:sy n="87" d="100"/>
        </p:scale>
        <p:origin x="114" y="444"/>
      </p:cViewPr>
      <p:guideLst>
        <p:guide orient="horz" pos="2381"/>
        <p:guide pos="423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vel Lukáš1 - MO ČR" userId="f1b918fd-1c51-4724-9584-9dcd36b31d94" providerId="ADAL" clId="{C054EE1C-90CC-46B2-AFF0-EDBD992C262C}"/>
    <pc:docChg chg="delSld modSection">
      <pc:chgData name="Havel Lukáš1 - MO ČR" userId="f1b918fd-1c51-4724-9584-9dcd36b31d94" providerId="ADAL" clId="{C054EE1C-90CC-46B2-AFF0-EDBD992C262C}" dt="2025-09-26T07:50:05.650" v="5" actId="47"/>
      <pc:docMkLst>
        <pc:docMk/>
      </pc:docMkLst>
      <pc:sldChg chg="del">
        <pc:chgData name="Havel Lukáš1 - MO ČR" userId="f1b918fd-1c51-4724-9584-9dcd36b31d94" providerId="ADAL" clId="{C054EE1C-90CC-46B2-AFF0-EDBD992C262C}" dt="2025-09-26T07:49:58.540" v="0" actId="47"/>
        <pc:sldMkLst>
          <pc:docMk/>
          <pc:sldMk cId="273069223" sldId="504"/>
        </pc:sldMkLst>
      </pc:sldChg>
      <pc:sldChg chg="del">
        <pc:chgData name="Havel Lukáš1 - MO ČR" userId="f1b918fd-1c51-4724-9584-9dcd36b31d94" providerId="ADAL" clId="{C054EE1C-90CC-46B2-AFF0-EDBD992C262C}" dt="2025-09-26T07:50:00.835" v="2" actId="47"/>
        <pc:sldMkLst>
          <pc:docMk/>
          <pc:sldMk cId="2597172514" sldId="505"/>
        </pc:sldMkLst>
      </pc:sldChg>
      <pc:sldChg chg="del">
        <pc:chgData name="Havel Lukáš1 - MO ČR" userId="f1b918fd-1c51-4724-9584-9dcd36b31d94" providerId="ADAL" clId="{C054EE1C-90CC-46B2-AFF0-EDBD992C262C}" dt="2025-09-26T07:50:01.851" v="3" actId="47"/>
        <pc:sldMkLst>
          <pc:docMk/>
          <pc:sldMk cId="721760531" sldId="506"/>
        </pc:sldMkLst>
      </pc:sldChg>
      <pc:sldChg chg="del">
        <pc:chgData name="Havel Lukáš1 - MO ČR" userId="f1b918fd-1c51-4724-9584-9dcd36b31d94" providerId="ADAL" clId="{C054EE1C-90CC-46B2-AFF0-EDBD992C262C}" dt="2025-09-26T07:50:03.852" v="4" actId="47"/>
        <pc:sldMkLst>
          <pc:docMk/>
          <pc:sldMk cId="372153785" sldId="507"/>
        </pc:sldMkLst>
      </pc:sldChg>
      <pc:sldChg chg="del">
        <pc:chgData name="Havel Lukáš1 - MO ČR" userId="f1b918fd-1c51-4724-9584-9dcd36b31d94" providerId="ADAL" clId="{C054EE1C-90CC-46B2-AFF0-EDBD992C262C}" dt="2025-09-26T07:49:59.159" v="1" actId="47"/>
        <pc:sldMkLst>
          <pc:docMk/>
          <pc:sldMk cId="3964523109" sldId="508"/>
        </pc:sldMkLst>
      </pc:sldChg>
      <pc:sldChg chg="del">
        <pc:chgData name="Havel Lukáš1 - MO ČR" userId="f1b918fd-1c51-4724-9584-9dcd36b31d94" providerId="ADAL" clId="{C054EE1C-90CC-46B2-AFF0-EDBD992C262C}" dt="2025-09-26T07:50:05.650" v="5" actId="47"/>
        <pc:sldMkLst>
          <pc:docMk/>
          <pc:sldMk cId="3513354851" sldId="50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83474738263507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782-4449-B70A-AFE8A017F5C5}"/>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782-4449-B70A-AFE8A017F5C5}"/>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782-4449-B70A-AFE8A017F5C5}"/>
            </c:ext>
          </c:extLst>
        </c:ser>
        <c:dLbls>
          <c:showLegendKey val="0"/>
          <c:showVal val="0"/>
          <c:showCatName val="0"/>
          <c:showSerName val="0"/>
          <c:showPercent val="0"/>
          <c:showBubbleSize val="0"/>
        </c:dLbls>
        <c:gapWidth val="150"/>
        <c:axId val="281417488"/>
        <c:axId val="281414744"/>
      </c:barChart>
      <c:catAx>
        <c:axId val="28141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81414744"/>
        <c:crosses val="autoZero"/>
        <c:auto val="1"/>
        <c:lblAlgn val="ctr"/>
        <c:lblOffset val="100"/>
        <c:noMultiLvlLbl val="0"/>
      </c:catAx>
      <c:valAx>
        <c:axId val="281414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814174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2024 (32,5 Million Euro)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Financing Work abroad 2024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99-4CB0-A2A2-92B54AEAF8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99-4CB0-A2A2-92B54AEAF8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99-4CB0-A2A2-92B54AEAF833}"/>
              </c:ext>
            </c:extLst>
          </c:dPt>
          <c:cat>
            <c:strRef>
              <c:f>Tabelle1!$A$2:$A$4</c:f>
              <c:strCache>
                <c:ptCount val="3"/>
                <c:pt idx="0">
                  <c:v>Core funding by the Ministry of Foreign Affairs 19,4 Million </c:v>
                </c:pt>
                <c:pt idx="1">
                  <c:v>Additional funding (Federal government, other organizations) 1,8 Million</c:v>
                </c:pt>
                <c:pt idx="2">
                  <c:v>Funds by the Volksbund 11,3 Million</c:v>
                </c:pt>
              </c:strCache>
            </c:strRef>
          </c:cat>
          <c:val>
            <c:numRef>
              <c:f>Tabelle1!$B$2:$B$4</c:f>
              <c:numCache>
                <c:formatCode>General</c:formatCode>
                <c:ptCount val="3"/>
                <c:pt idx="0">
                  <c:v>19.399999999999999</c:v>
                </c:pt>
                <c:pt idx="1">
                  <c:v>1.8</c:v>
                </c:pt>
                <c:pt idx="2">
                  <c:v>11.3</c:v>
                </c:pt>
              </c:numCache>
            </c:numRef>
          </c:val>
          <c:extLst>
            <c:ext xmlns:c16="http://schemas.microsoft.com/office/drawing/2014/chart" uri="{C3380CC4-5D6E-409C-BE32-E72D297353CC}">
              <c16:uniqueId val="{00000000-B08E-48D2-87CE-1082093BC4C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9_3D4FB95F.xml><?xml version="1.0" encoding="utf-8"?>
<p188:cmLst xmlns:a="http://schemas.openxmlformats.org/drawingml/2006/main" xmlns:r="http://schemas.openxmlformats.org/officeDocument/2006/relationships" xmlns:p188="http://schemas.microsoft.com/office/powerpoint/2018/8/main">
  <p188:cm id="{4C3253B8-6712-4C0B-8581-30BCCC3C7CD2}" authorId="{0D284E1E-DFD6-3B70-49AC-4D5C9C1DE3C5}" created="2024-06-25T11:42:15.779">
    <pc:sldMkLst xmlns:pc="http://schemas.microsoft.com/office/powerpoint/2013/main/command">
      <pc:docMk/>
      <pc:sldMk cId="1028634975" sldId="265"/>
    </pc:sldMkLst>
    <p188:txBody>
      <a:bodyPr/>
      <a:lstStyle/>
      <a:p>
        <a:r>
          <a:rPr lang="de-DE"/>
          <a:t>Dies ist eine von vier Möglichen Titelfolien. 
Diese ist eine ohne Bildintegrations-Möglichkeit.
Diese existieren jeweils mit und ohne Bildintegrations-Möglichkeit, sowohl blau auf weiß, sowie inversiv. </a:t>
        </a:r>
      </a:p>
    </p188:txBody>
  </p188:cm>
  <p188:cm id="{7B0F05B3-076A-444B-9095-B28F2E7F34CB}" authorId="{0D284E1E-DFD6-3B70-49AC-4D5C9C1DE3C5}" created="2024-06-25T12:03:22.319">
    <pc:sldMkLst xmlns:pc="http://schemas.microsoft.com/office/powerpoint/2013/main/command">
      <pc:docMk/>
      <pc:sldMk cId="1028634975" sldId="265"/>
    </pc:sldMkLst>
    <p188:txBody>
      <a:bodyPr/>
      <a:lstStyle/>
      <a:p>
        <a:r>
          <a:rPr lang="de-DE"/>
          <a:t>NUTZUNG VORDEFINIERTER FOLIEN:
 „Start“  „neue Folie“ aufklappen und gewollte Folie auswählen</a:t>
        </a:r>
      </a:p>
    </p188:txBody>
  </p188:cm>
  <p188:cm id="{E73EBF01-99A4-43B1-BE6F-217ABDB7A3D1}" authorId="{0D284E1E-DFD6-3B70-49AC-4D5C9C1DE3C5}" created="2024-06-25T12:06:45.644">
    <pc:sldMkLst xmlns:pc="http://schemas.microsoft.com/office/powerpoint/2013/main/command">
      <pc:docMk/>
      <pc:sldMk cId="1028634975" sldId="265"/>
    </pc:sldMkLst>
    <p188:txBody>
      <a:bodyPr/>
      <a:lstStyle/>
      <a:p>
        <a:r>
          <a:rPr lang="de-DE"/>
          <a:t>Die Überschrift aller Titelfolien ist in Azuro TF und 36 -  44pt &amp; fett zu halten. 
Dies ist automatisiert eingestellt. </a:t>
        </a:r>
      </a:p>
    </p188:txBody>
  </p188:cm>
</p188:cmLst>
</file>

<file path=ppt/comments/modernComment_10A_F0B4ACA9.xml><?xml version="1.0" encoding="utf-8"?>
<p188:cmLst xmlns:a="http://schemas.openxmlformats.org/drawingml/2006/main" xmlns:r="http://schemas.openxmlformats.org/officeDocument/2006/relationships" xmlns:p188="http://schemas.microsoft.com/office/powerpoint/2018/8/main">
  <p188:cm id="{C3B943BD-61BD-4CC2-9912-DE22A401F4EA}" authorId="{0D284E1E-DFD6-3B70-49AC-4D5C9C1DE3C5}" created="2024-06-25T11:51:23.403">
    <pc:sldMkLst xmlns:pc="http://schemas.microsoft.com/office/powerpoint/2013/main/command">
      <pc:docMk/>
      <pc:sldMk cId="4038372521" sldId="266"/>
    </pc:sldMkLst>
    <p188:txBody>
      <a:bodyPr/>
      <a:lstStyle/>
      <a:p>
        <a:r>
          <a:rPr lang="de-DE"/>
          <a:t>Dies ist eine blanko Inhaltsfolie.
Diese kann mit Text, Bildern, Tabellen oder Diagrammen gefüllt werden. Dazu wählen Sie bitte das jeweilige Symbol in der Mitte des Platzhalters aus. 
Alternativ nutzen Sie vordefinierte Folien.</a:t>
        </a:r>
      </a:p>
    </p188:txBody>
  </p188:cm>
  <p188:cm id="{5BB1DCE1-C65B-41C6-9C96-ECF179922CDE}" authorId="{0D284E1E-DFD6-3B70-49AC-4D5C9C1DE3C5}" created="2024-06-25T12:03:53.593">
    <pc:sldMkLst xmlns:pc="http://schemas.microsoft.com/office/powerpoint/2013/main/command">
      <pc:docMk/>
      <pc:sldMk cId="4038372521" sldId="266"/>
    </pc:sldMkLst>
    <p188:txBody>
      <a:bodyPr/>
      <a:lstStyle/>
      <a:p>
        <a:r>
          <a:rPr lang="de-DE"/>
          <a:t>NUTZUNG VORDEFINIERTER FOLIEN:
 „Start“  „neue Folie“ aufklappen und gewollte Folie auswählen</a:t>
        </a:r>
      </a:p>
    </p188:txBody>
  </p188:cm>
  <p188:cm id="{7858D1BD-4276-4905-8094-49CBDAB1532B}" authorId="{0D284E1E-DFD6-3B70-49AC-4D5C9C1DE3C5}" created="2024-06-25T12:05:09.222">
    <pc:sldMkLst xmlns:pc="http://schemas.microsoft.com/office/powerpoint/2013/main/command">
      <pc:docMk/>
      <pc:sldMk cId="4038372521" sldId="266"/>
    </pc:sldMkLst>
    <p188:txBody>
      <a:bodyPr/>
      <a:lstStyle/>
      <a:p>
        <a:r>
          <a:rPr lang="de-DE"/>
          <a:t>Die Überschrift aller Inhaltsfolien ist in Azuro TF und 44pt zu halten. 
Dies ist automatisiert eingestellt. 
Ausnahme bietet nur die Folie mit Bild und Text, dort ist die Schriftgröße 30pt</a:t>
        </a:r>
      </a:p>
    </p188:txBody>
  </p188:cm>
  <p188:cm id="{B4E1B060-1A48-4247-9A12-A1CA96216719}" authorId="{0D284E1E-DFD6-3B70-49AC-4D5C9C1DE3C5}" created="2024-06-25T12:05:51.236">
    <pc:sldMkLst xmlns:pc="http://schemas.microsoft.com/office/powerpoint/2013/main/command">
      <pc:docMk/>
      <pc:sldMk cId="4038372521" sldId="266"/>
    </pc:sldMkLst>
    <p188:txBody>
      <a:bodyPr/>
      <a:lstStyle/>
      <a:p>
        <a:r>
          <a:rPr lang="de-DE"/>
          <a:t>Fließtext ist in Calibri | 20 - 24pt | Rechtszentriert oder Blocksatz |  und auch in schwarz zu halten</a:t>
        </a:r>
      </a:p>
    </p188:txBody>
  </p188:cm>
  <p188:cm id="{A4E87D4C-4F5A-432E-8245-8B03CDC5BE71}" authorId="{0D284E1E-DFD6-3B70-49AC-4D5C9C1DE3C5}" created="2024-06-25T12:06:03.363">
    <pc:sldMkLst xmlns:pc="http://schemas.microsoft.com/office/powerpoint/2013/main/command">
      <pc:docMk/>
      <pc:sldMk cId="4038372521" sldId="266"/>
    </pc:sldMkLst>
    <p188:txBody>
      <a:bodyPr/>
      <a:lstStyle/>
      <a:p>
        <a:r>
          <a:rPr lang="de-DE"/>
          <a:t>Aufzählungen werden mit Volksbund-blauen Punkten dargestellt. Alternativ können auch Symbole genutzt werden (Siehe Hilfebereich)</a:t>
        </a:r>
      </a:p>
    </p188:txBody>
  </p188:cm>
  <p188:cm id="{FE33DC52-DFEC-4663-99E4-1FD6937D42FF}" authorId="{0D284E1E-DFD6-3B70-49AC-4D5C9C1DE3C5}" created="2024-06-25T12:24:47.718">
    <pc:sldMkLst xmlns:pc="http://schemas.microsoft.com/office/powerpoint/2013/main/command">
      <pc:docMk/>
      <pc:sldMk cId="4038372521" sldId="266"/>
    </pc:sldMkLst>
    <p188:txBody>
      <a:bodyPr/>
      <a:lstStyle/>
      <a:p>
        <a:r>
          <a:rPr lang="de-DE"/>
          <a:t>WICHTIG
Inhalt vertikal immer mittig ausrichten. 
Darauf achten, dass nichts das Logo überlappt.</a:t>
        </a:r>
      </a:p>
    </p188:txBody>
  </p188:cm>
</p188:cmLst>
</file>

<file path=ppt/comments/modernComment_10B_B87FC2F9.xml><?xml version="1.0" encoding="utf-8"?>
<p188:cmLst xmlns:a="http://schemas.openxmlformats.org/drawingml/2006/main" xmlns:r="http://schemas.openxmlformats.org/officeDocument/2006/relationships" xmlns:p188="http://schemas.microsoft.com/office/powerpoint/2018/8/main">
  <p188:cm id="{EB8C3C20-2AF2-4953-BEA7-E4277DF4B1FB}" authorId="{0D284E1E-DFD6-3B70-49AC-4D5C9C1DE3C5}" created="2024-06-25T11:46:17.228">
    <pc:sldMkLst xmlns:pc="http://schemas.microsoft.com/office/powerpoint/2013/main/command">
      <pc:docMk/>
      <pc:sldMk cId="3095380729" sldId="267"/>
    </pc:sldMkLst>
    <p188:txBody>
      <a:bodyPr/>
      <a:lstStyle/>
      <a:p>
        <a:r>
          <a:rPr lang="de-DE"/>
          <a:t>Dies ist eine Inhaltsverzeichnis-Folie, welche zur Unterteilung von größeren Präsentationen (über 10 Folien) dient. 
Sie wird jeweils als erstes nach der Titelfolie mit dem Inhalt in weißer Schrift angezeigt.
Anschließend taucht sie vor dem entsprechenden Kapitel mit der jeweiligen Kapitelüberschrift auf. Die Schrift des folgenden Kapitels ist dabei weiß &amp; fett, die restlichen Kapitel sind blau &amp; dünn hinterlegt. </a:t>
        </a:r>
      </a:p>
    </p188:txBody>
  </p188:cm>
  <p188:cm id="{78214261-064A-4577-9633-B290363E57D6}" authorId="{0D284E1E-DFD6-3B70-49AC-4D5C9C1DE3C5}" created="2024-06-25T11:53:00.883">
    <pc:sldMkLst xmlns:pc="http://schemas.microsoft.com/office/powerpoint/2013/main/command">
      <pc:docMk/>
      <pc:sldMk cId="3095380729" sldId="267"/>
    </pc:sldMkLst>
    <p188:txBody>
      <a:bodyPr/>
      <a:lstStyle/>
      <a:p>
        <a:r>
          <a:rPr lang="de-DE"/>
          <a:t>Die Überschrift aller Inhaltsverzeichnis-Folien ist in Azuro TF und 44pt zu halten. 
Dies ist automatisiert eingestellt. </a:t>
        </a:r>
      </a:p>
    </p188:txBody>
  </p188:cm>
  <p188:cm id="{03345FEB-364F-4309-A307-70AA244A830E}" authorId="{0D284E1E-DFD6-3B70-49AC-4D5C9C1DE3C5}" created="2024-06-25T11:58:02.161">
    <ac:txMkLst xmlns:ac="http://schemas.microsoft.com/office/drawing/2013/main/command">
      <pc:docMk xmlns:pc="http://schemas.microsoft.com/office/powerpoint/2013/main/command"/>
      <pc:sldMk xmlns:pc="http://schemas.microsoft.com/office/powerpoint/2013/main/command" cId="3095380729" sldId="267"/>
      <ac:graphicFrameMk id="3" creationId="{028D572E-08FE-5A2F-5337-DB5388B15F63}"/>
      <ac:tblMk/>
      <ac:tcMk rowId="893449692" colId="279784477"/>
      <ac:txMk cp="3" len="3">
        <ac:context len="8" hash="3200630319"/>
      </ac:txMk>
    </ac:txMkLst>
    <p188:pos x="2011685" y="1383983"/>
    <p188:txBody>
      <a:bodyPr/>
      <a:lstStyle/>
      <a:p>
        <a:r>
          <a:rPr lang="de-DE"/>
          <a:t>Die Schrift der ersten Inhaltsfolie ist Calibri | 28pt | weiß </a:t>
        </a:r>
      </a:p>
    </p188:txBody>
  </p188:cm>
  <p188:cm id="{EA47B281-9B1C-472D-8025-075E135A0A7E}" authorId="{0D284E1E-DFD6-3B70-49AC-4D5C9C1DE3C5}" created="2024-06-25T12:12:33.247">
    <pc:sldMkLst xmlns:pc="http://schemas.microsoft.com/office/powerpoint/2013/main/command">
      <pc:docMk/>
      <pc:sldMk cId="3095380729" sldId="267"/>
    </pc:sldMkLst>
    <p188:txBody>
      <a:bodyPr/>
      <a:lstStyle/>
      <a:p>
        <a:r>
          <a:rPr lang="de-DE"/>
          <a:t>WICHTIG
Die Überschriften müssen auf jeder Inhaltsverzeichnis-Folie gleich sein</a:t>
        </a:r>
      </a:p>
    </p188:txBody>
  </p188:cm>
</p188:cmLst>
</file>

<file path=ppt/comments/modernComment_10C_93B6EC5.xml><?xml version="1.0" encoding="utf-8"?>
<p188:cmLst xmlns:a="http://schemas.openxmlformats.org/drawingml/2006/main" xmlns:r="http://schemas.openxmlformats.org/officeDocument/2006/relationships" xmlns:p188="http://schemas.microsoft.com/office/powerpoint/2018/8/main">
  <p188:cm id="{3E44980A-BD7D-4493-991E-53D1B702842D}" authorId="{0D284E1E-DFD6-3B70-49AC-4D5C9C1DE3C5}" created="2024-06-25T12:02:10.838">
    <pc:sldMkLst xmlns:pc="http://schemas.microsoft.com/office/powerpoint/2013/main/command">
      <pc:docMk/>
      <pc:sldMk cId="154889925" sldId="268"/>
    </pc:sldMkLst>
    <p188:txBody>
      <a:bodyPr/>
      <a:lstStyle/>
      <a:p>
        <a:r>
          <a:rPr lang="de-DE"/>
          <a:t>NICHT VERÄNDERBAR
Dies ist die Schlusssseite, welche am Ende jeder Präsentation steht. </a:t>
        </a:r>
      </a:p>
    </p188:txBody>
  </p188:cm>
</p188:cmLst>
</file>

<file path=ppt/comments/modernComment_118_C1628C05.xml><?xml version="1.0" encoding="utf-8"?>
<p188:cmLst xmlns:a="http://schemas.openxmlformats.org/drawingml/2006/main" xmlns:r="http://schemas.openxmlformats.org/officeDocument/2006/relationships" xmlns:p188="http://schemas.microsoft.com/office/powerpoint/2018/8/main">
  <p188:cm id="{94CBF2AF-70F9-4FAA-837E-C5A0F74BBBC8}" authorId="{0D284E1E-DFD6-3B70-49AC-4D5C9C1DE3C5}" created="2024-06-25T11:38:29.453">
    <pc:sldMkLst xmlns:pc="http://schemas.microsoft.com/office/powerpoint/2013/main/command">
      <pc:docMk/>
      <pc:sldMk cId="3244461061" sldId="280"/>
    </pc:sldMkLst>
    <p188:txBody>
      <a:bodyPr/>
      <a:lstStyle/>
      <a:p>
        <a:r>
          <a:rPr lang="de-DE"/>
          <a:t>NICHT VERÄNDERBAR
Dies ist die Eröffnungsseite, welche zu Beginn jeder Präsentation steht.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0D7A0-9838-4CEF-B389-442B18FF1C55}" type="datetimeFigureOut">
              <a:rPr lang="de-DE" smtClean="0"/>
              <a:t>26.09.2025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1D0FE-69D3-4296-9D9F-465DE7890AE5}" type="slidenum">
              <a:rPr lang="de-DE" smtClean="0"/>
              <a:t>‹#›</a:t>
            </a:fld>
            <a:endParaRPr lang="de-DE"/>
          </a:p>
        </p:txBody>
      </p:sp>
    </p:spTree>
    <p:extLst>
      <p:ext uri="{BB962C8B-B14F-4D97-AF65-F5344CB8AC3E}">
        <p14:creationId xmlns:p14="http://schemas.microsoft.com/office/powerpoint/2010/main" val="95839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Not all those buried in war cemeteries are soldiers. War cemeteries are also the final resting place for forced laborers, prisoners of war, children, women, civilians, and people from many different countries.</a:t>
            </a:r>
          </a:p>
          <a:p>
            <a:r>
              <a:rPr lang="en-US" dirty="0"/>
              <a:t>This raises questions such as: Were they war criminals or followers? How did they become involved in the machinery of war? How did they behave? What choices did they have? Could they have resisted?</a:t>
            </a:r>
          </a:p>
          <a:p>
            <a:r>
              <a:rPr lang="en-US" dirty="0"/>
              <a:t>These and many other questions open up a personal approach to the history of Nazism through the examination of biographies.</a:t>
            </a:r>
          </a:p>
          <a:p>
            <a:endParaRPr lang="en-US" dirty="0"/>
          </a:p>
          <a:p>
            <a:r>
              <a:rPr lang="en-US" dirty="0"/>
              <a:t>This also makes it possible to generate a deeper interest. The work at the cemetery, the discussion with peers, and the guided reflection on the biographies leave a lasting impression on the young people.</a:t>
            </a:r>
          </a:p>
          <a:p>
            <a:endParaRPr lang="en-US" dirty="0"/>
          </a:p>
        </p:txBody>
      </p:sp>
      <p:sp>
        <p:nvSpPr>
          <p:cNvPr id="4" name="Foliennummernplatzhalter 3"/>
          <p:cNvSpPr>
            <a:spLocks noGrp="1"/>
          </p:cNvSpPr>
          <p:nvPr>
            <p:ph type="sldNum" sz="quarter" idx="10"/>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EA1321B9-83D0-44F7-9E02-95A283CAE21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91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Summary of the project to recover the remains of soldiers who fell in World War I</a:t>
            </a:r>
          </a:p>
          <a:p>
            <a:endParaRPr lang="en-US" dirty="0"/>
          </a:p>
          <a:p>
            <a:r>
              <a:rPr lang="en-US" dirty="0"/>
              <a:t>A joint project between the German War Graves Commission and the Commonwealth War Graves Commission (CWGC) has led to the exhumation of soldiers from World War I at the </a:t>
            </a:r>
            <a:r>
              <a:rPr lang="en-US" dirty="0" err="1"/>
              <a:t>Palingbeek</a:t>
            </a:r>
            <a:r>
              <a:rPr lang="en-US" dirty="0"/>
              <a:t> golf course in Belgium. An international team recovered 22 war dead, whose remains will be handed over to the Belgian police before being forwarded to the War Heritage Institute (WHI) for identification. </a:t>
            </a:r>
          </a:p>
          <a:p>
            <a:endParaRPr lang="en-US" dirty="0"/>
          </a:p>
          <a:p>
            <a:r>
              <a:rPr lang="en-US" dirty="0"/>
              <a:t>The project, which began on March 31, 2024, demonstrates the close cooperation between various national organizations. Rich Hills of the CWGC highlights the support provided by local authorities and emphasizes that the project sets a new standard for future measures. The identification and reburial of the fallen is being coordinated by the </a:t>
            </a:r>
            <a:r>
              <a:rPr lang="en-US" dirty="0" err="1"/>
              <a:t>Volksbund</a:t>
            </a:r>
            <a:r>
              <a:rPr lang="en-US" dirty="0"/>
              <a:t> and the CWGC.</a:t>
            </a:r>
            <a:endParaRPr lang="de-DE" dirty="0"/>
          </a:p>
        </p:txBody>
      </p:sp>
      <p:sp>
        <p:nvSpPr>
          <p:cNvPr id="4" name="Foliennummernplatzhalter 3"/>
          <p:cNvSpPr>
            <a:spLocks noGrp="1"/>
          </p:cNvSpPr>
          <p:nvPr>
            <p:ph type="sldNum" sz="quarter" idx="5"/>
          </p:nvPr>
        </p:nvSpPr>
        <p:spPr/>
        <p:txBody>
          <a:bodyPr/>
          <a:lstStyle/>
          <a:p>
            <a:fld id="{39F1D0FE-69D3-4296-9D9F-465DE7890AE5}" type="slidenum">
              <a:rPr lang="de-DE" smtClean="0"/>
              <a:t>10</a:t>
            </a:fld>
            <a:endParaRPr lang="de-DE"/>
          </a:p>
        </p:txBody>
      </p:sp>
    </p:spTree>
    <p:extLst>
      <p:ext uri="{BB962C8B-B14F-4D97-AF65-F5344CB8AC3E}">
        <p14:creationId xmlns:p14="http://schemas.microsoft.com/office/powerpoint/2010/main" val="351194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5DE5A-A3D9-9C6D-1F49-F1DAC5C823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51E5CC-EBBB-405F-4A80-9DAE67D73E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F7FD73-B9B1-34DF-3612-12198E55B2C4}"/>
              </a:ext>
            </a:extLst>
          </p:cNvPr>
          <p:cNvSpPr>
            <a:spLocks noGrp="1"/>
          </p:cNvSpPr>
          <p:nvPr>
            <p:ph type="body" idx="1"/>
          </p:nvPr>
        </p:nvSpPr>
        <p:spPr/>
        <p:txBody>
          <a:bodyPr/>
          <a:lstStyle/>
          <a:p>
            <a:r>
              <a:rPr lang="en-US" dirty="0"/>
              <a:t>What is often unknown today is that around 100,000 Jewish soldiers served in German uniforms between 1914 and 1918. </a:t>
            </a:r>
          </a:p>
          <a:p>
            <a:endParaRPr lang="en-US" dirty="0"/>
          </a:p>
          <a:p>
            <a:r>
              <a:rPr lang="en-US" dirty="0"/>
              <a:t>Since 2023, the </a:t>
            </a:r>
            <a:r>
              <a:rPr lang="en-US" dirty="0" err="1"/>
              <a:t>Volksbund's</a:t>
            </a:r>
            <a:r>
              <a:rPr lang="en-US" dirty="0"/>
              <a:t> efforts to give them a grave marker with a Star of David have been known as Operation </a:t>
            </a:r>
            <a:r>
              <a:rPr lang="en-US" dirty="0" err="1"/>
              <a:t>Levi.The</a:t>
            </a:r>
            <a:r>
              <a:rPr lang="en-US" dirty="0"/>
              <a:t> </a:t>
            </a:r>
            <a:r>
              <a:rPr lang="en-US" dirty="0" err="1"/>
              <a:t>Volksbund</a:t>
            </a:r>
            <a:r>
              <a:rPr lang="en-US" dirty="0"/>
              <a:t> currently knows of around 2,500 individual graves with Stars of David in German war cemeteries in western and southern Europe. However, many German soldiers of the Jewish faith are buried under Christian grave crosses. The reason: especially in France, many temporary German military cemeteries were dissolved after 1918 and merged into larger units. In the turmoil of the post-war years, Jewish grave markers were often replaced by crosses (mostly made of birch wood). In recent decades, the </a:t>
            </a:r>
            <a:r>
              <a:rPr lang="en-US" dirty="0" err="1"/>
              <a:t>Volksbund</a:t>
            </a:r>
            <a:r>
              <a:rPr lang="en-US" dirty="0"/>
              <a:t> has been able to mark a number of Jewish individual graves with steles and the Star of David instead of crosses.</a:t>
            </a:r>
            <a:endParaRPr lang="de-DE" dirty="0"/>
          </a:p>
        </p:txBody>
      </p:sp>
      <p:sp>
        <p:nvSpPr>
          <p:cNvPr id="4" name="Foliennummernplatzhalter 3">
            <a:extLst>
              <a:ext uri="{FF2B5EF4-FFF2-40B4-BE49-F238E27FC236}">
                <a16:creationId xmlns:a16="http://schemas.microsoft.com/office/drawing/2014/main" id="{1612CFA9-4E89-9A2B-CFF5-097DAF23913C}"/>
              </a:ext>
            </a:extLst>
          </p:cNvPr>
          <p:cNvSpPr>
            <a:spLocks noGrp="1"/>
          </p:cNvSpPr>
          <p:nvPr>
            <p:ph type="sldNum" sz="quarter" idx="5"/>
          </p:nvPr>
        </p:nvSpPr>
        <p:spPr/>
        <p:txBody>
          <a:bodyPr/>
          <a:lstStyle/>
          <a:p>
            <a:fld id="{39F1D0FE-69D3-4296-9D9F-465DE7890AE5}" type="slidenum">
              <a:rPr lang="de-DE" smtClean="0"/>
              <a:t>11</a:t>
            </a:fld>
            <a:endParaRPr lang="de-DE"/>
          </a:p>
        </p:txBody>
      </p:sp>
    </p:spTree>
    <p:extLst>
      <p:ext uri="{BB962C8B-B14F-4D97-AF65-F5344CB8AC3E}">
        <p14:creationId xmlns:p14="http://schemas.microsoft.com/office/powerpoint/2010/main" val="178883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911A2-BF84-572B-D9D5-5E5DD47DC1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B97CDA-CB61-60E5-4C32-26DDB0EFC44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E91CDC8-41B9-80F2-5C12-3372957C674B}"/>
              </a:ext>
            </a:extLst>
          </p:cNvPr>
          <p:cNvSpPr>
            <a:spLocks noGrp="1"/>
          </p:cNvSpPr>
          <p:nvPr>
            <p:ph type="body" idx="1"/>
          </p:nvPr>
        </p:nvSpPr>
        <p:spPr/>
        <p:txBody>
          <a:bodyPr/>
          <a:lstStyle/>
          <a:p>
            <a:r>
              <a:rPr lang="en-US" dirty="0"/>
              <a:t>This was the second time that the German War Graves Commission had issued invitations to attend. The core topics of the three-day event were war crimes, human rights, and shared European values. Lectures were given by Ukrainian journalist and human rights activist Tetiana </a:t>
            </a:r>
            <a:r>
              <a:rPr lang="en-US" dirty="0" err="1"/>
              <a:t>Pechonchyk</a:t>
            </a:r>
            <a:r>
              <a:rPr lang="en-US" dirty="0"/>
              <a:t> and criminal and international law expert Prof. Claus </a:t>
            </a:r>
            <a:r>
              <a:rPr lang="en-US" dirty="0" err="1"/>
              <a:t>Kreß</a:t>
            </a:r>
            <a:r>
              <a:rPr lang="en-US" dirty="0"/>
              <a:t>.</a:t>
            </a:r>
          </a:p>
          <a:p>
            <a:endParaRPr lang="en-US" dirty="0"/>
          </a:p>
          <a:p>
            <a:endParaRPr lang="en-US" dirty="0"/>
          </a:p>
          <a:p>
            <a:r>
              <a:rPr lang="en-US" dirty="0"/>
              <a:t>“Against forgetting – for Peace and Solidarity in Europe” is funded by the EU program ‘CERV’ (“Citizens, Equality, Rights and Values”). Grants come from the Federal Foreign Office, the Children and Youth Plan of the Federal Ministry for Youth, and the Franco-German Youth Office. </a:t>
            </a:r>
            <a:endParaRPr lang="de-DE" dirty="0"/>
          </a:p>
        </p:txBody>
      </p:sp>
      <p:sp>
        <p:nvSpPr>
          <p:cNvPr id="4" name="Foliennummernplatzhalter 3">
            <a:extLst>
              <a:ext uri="{FF2B5EF4-FFF2-40B4-BE49-F238E27FC236}">
                <a16:creationId xmlns:a16="http://schemas.microsoft.com/office/drawing/2014/main" id="{669997BD-5794-3A3E-E5BF-625B8F1B3028}"/>
              </a:ext>
            </a:extLst>
          </p:cNvPr>
          <p:cNvSpPr>
            <a:spLocks noGrp="1"/>
          </p:cNvSpPr>
          <p:nvPr>
            <p:ph type="sldNum" sz="quarter" idx="5"/>
          </p:nvPr>
        </p:nvSpPr>
        <p:spPr/>
        <p:txBody>
          <a:bodyPr/>
          <a:lstStyle/>
          <a:p>
            <a:fld id="{39F1D0FE-69D3-4296-9D9F-465DE7890AE5}" type="slidenum">
              <a:rPr lang="de-DE" smtClean="0"/>
              <a:t>12</a:t>
            </a:fld>
            <a:endParaRPr lang="de-DE"/>
          </a:p>
        </p:txBody>
      </p:sp>
    </p:spTree>
    <p:extLst>
      <p:ext uri="{BB962C8B-B14F-4D97-AF65-F5344CB8AC3E}">
        <p14:creationId xmlns:p14="http://schemas.microsoft.com/office/powerpoint/2010/main" val="2242075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Master" Target="../slideMasters/slideMaster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2.xml"/><Relationship Id="rId4" Type="http://schemas.openxmlformats.org/officeDocument/2006/relationships/image" Target="../media/image21.tiff"/></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lksbund_Titelfolie_Hell">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32CB45B-15E9-FEA7-DEA3-29CD01B1A16F}"/>
              </a:ext>
            </a:extLst>
          </p:cNvPr>
          <p:cNvSpPr>
            <a:spLocks noGrp="1" noRot="1" noMove="1" noResize="1" noEditPoints="1" noAdjustHandles="1" noChangeArrowheads="1" noChangeShapeType="1"/>
          </p:cNvSpPr>
          <p:nvPr userDrawn="1"/>
        </p:nvSpPr>
        <p:spPr>
          <a:xfrm>
            <a:off x="0" y="5652045"/>
            <a:ext cx="13439775" cy="19076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12096750" cy="539557"/>
          </a:xfrm>
          <a:prstGeom prst="rect">
            <a:avLst/>
          </a:prstGeom>
        </p:spPr>
        <p:txBody>
          <a:bodyPr/>
          <a:lstStyle>
            <a:lvl1pPr marL="0" indent="0" algn="ctr">
              <a:tabLst/>
              <a:defRPr b="1" baseline="0">
                <a:solidFill>
                  <a:schemeClr val="bg1"/>
                </a:solidFill>
              </a:defRPr>
            </a:lvl1pPr>
          </a:lstStyle>
          <a:p>
            <a:r>
              <a:rPr lang="de-DE" dirty="0"/>
              <a:t>Präsentationstitel | Datum | </a:t>
            </a:r>
            <a:r>
              <a:rPr lang="de-DE" dirty="0" err="1"/>
              <a:t>Azuro</a:t>
            </a:r>
            <a:r>
              <a:rPr lang="de-DE" dirty="0"/>
              <a:t> TF | 44pt</a:t>
            </a:r>
            <a:endParaRPr lang="en-US" dirty="0"/>
          </a:p>
        </p:txBody>
      </p:sp>
      <p:sp>
        <p:nvSpPr>
          <p:cNvPr id="6" name="Rechteck 5">
            <a:extLst>
              <a:ext uri="{FF2B5EF4-FFF2-40B4-BE49-F238E27FC236}">
                <a16:creationId xmlns:a16="http://schemas.microsoft.com/office/drawing/2014/main" id="{5C1ECDE6-05DC-2618-B9D3-2449C56B65ED}"/>
              </a:ext>
            </a:extLst>
          </p:cNvPr>
          <p:cNvSpPr>
            <a:spLocks noGrp="1" noRot="1" noMove="1" noResize="1" noEditPoints="1" noAdjustHandles="1" noChangeArrowheads="1" noChangeShapeType="1"/>
          </p:cNvSpPr>
          <p:nvPr userDrawn="1"/>
        </p:nvSpPr>
        <p:spPr>
          <a:xfrm>
            <a:off x="0" y="1"/>
            <a:ext cx="13439775" cy="56520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00D55E3-924B-285D-D9C0-E61B872ABCBC}"/>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6651" y="1130052"/>
            <a:ext cx="6746473" cy="3391942"/>
          </a:xfrm>
          <a:prstGeom prst="rect">
            <a:avLst/>
          </a:prstGeom>
        </p:spPr>
      </p:pic>
    </p:spTree>
    <p:extLst>
      <p:ext uri="{BB962C8B-B14F-4D97-AF65-F5344CB8AC3E}">
        <p14:creationId xmlns:p14="http://schemas.microsoft.com/office/powerpoint/2010/main" val="291393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lksbund_Bild_mit_Text_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D839B2E9-A866-70B4-75DB-A5D07D9B3CEB}"/>
              </a:ext>
            </a:extLst>
          </p:cNvPr>
          <p:cNvSpPr>
            <a:spLocks noGrp="1" noRot="1" noMove="1" noResize="1" noEditPoints="1" noAdjustHandles="1" noChangeArrowheads="1" noChangeShapeType="1"/>
          </p:cNvSpPr>
          <p:nvPr>
            <p:ph type="pic" sz="quarter" idx="10"/>
          </p:nvPr>
        </p:nvSpPr>
        <p:spPr>
          <a:xfrm>
            <a:off x="0" y="0"/>
            <a:ext cx="7560000" cy="7559675"/>
          </a:xfrm>
          <a:prstGeom prst="rect">
            <a:avLst/>
          </a:prstGeom>
        </p:spPr>
        <p:txBody>
          <a:bodyPr/>
          <a:lstStyle/>
          <a:p>
            <a:r>
              <a:rPr lang="de-DE"/>
              <a:t>Bild durch Klicken auf Symbol hinzufügen</a:t>
            </a:r>
          </a:p>
        </p:txBody>
      </p:sp>
      <p:sp>
        <p:nvSpPr>
          <p:cNvPr id="13" name="Title 1">
            <a:extLst>
              <a:ext uri="{FF2B5EF4-FFF2-40B4-BE49-F238E27FC236}">
                <a16:creationId xmlns:a16="http://schemas.microsoft.com/office/drawing/2014/main" id="{1C8DEF7F-232C-CBCE-8EEA-7C1A28E5EA17}"/>
              </a:ext>
            </a:extLst>
          </p:cNvPr>
          <p:cNvSpPr>
            <a:spLocks noGrp="1" noRot="1" noMove="1" noResize="1" noEditPoints="1" noAdjustHandles="1" noChangeArrowheads="1" noChangeShapeType="1"/>
          </p:cNvSpPr>
          <p:nvPr>
            <p:ph type="title" hasCustomPrompt="1"/>
          </p:nvPr>
        </p:nvSpPr>
        <p:spPr>
          <a:xfrm>
            <a:off x="7872015" y="467469"/>
            <a:ext cx="4823942" cy="539557"/>
          </a:xfrm>
          <a:prstGeom prst="rect">
            <a:avLst/>
          </a:prstGeom>
        </p:spPr>
        <p:txBody>
          <a:bodyPr/>
          <a:lstStyle>
            <a:lvl1pPr marL="0" indent="0">
              <a:tabLst/>
              <a:defRPr sz="3000" baseline="0">
                <a:solidFill>
                  <a:srgbClr val="10759D"/>
                </a:solidFill>
              </a:defRPr>
            </a:lvl1pPr>
          </a:lstStyle>
          <a:p>
            <a:r>
              <a:rPr lang="de-DE" dirty="0"/>
              <a:t>Bild-Slide | </a:t>
            </a:r>
            <a:r>
              <a:rPr lang="de-DE" dirty="0" err="1"/>
              <a:t>Azuro</a:t>
            </a:r>
            <a:r>
              <a:rPr lang="de-DE" dirty="0"/>
              <a:t> TF | 30pt</a:t>
            </a:r>
            <a:endParaRPr lang="en-US" dirty="0"/>
          </a:p>
        </p:txBody>
      </p:sp>
      <p:sp>
        <p:nvSpPr>
          <p:cNvPr id="14" name="Content Placeholder 2">
            <a:extLst>
              <a:ext uri="{FF2B5EF4-FFF2-40B4-BE49-F238E27FC236}">
                <a16:creationId xmlns:a16="http://schemas.microsoft.com/office/drawing/2014/main" id="{1FE2EDC8-72A9-DDF5-EE38-3E95F7B26BDA}"/>
              </a:ext>
            </a:extLst>
          </p:cNvPr>
          <p:cNvSpPr>
            <a:spLocks noGrp="1" noRot="1" noMove="1" noResize="1" noEditPoints="1" noAdjustHandles="1" noChangeArrowheads="1" noChangeShapeType="1"/>
          </p:cNvSpPr>
          <p:nvPr>
            <p:ph sz="half" idx="1" hasCustomPrompt="1"/>
          </p:nvPr>
        </p:nvSpPr>
        <p:spPr>
          <a:xfrm>
            <a:off x="8208782" y="1800000"/>
            <a:ext cx="4608000" cy="4796544"/>
          </a:xfrm>
          <a:prstGeom prst="rect">
            <a:avLst/>
          </a:prstGeom>
        </p:spPr>
        <p:txBody>
          <a:bodyPr>
            <a:noAutofit/>
          </a:bodyPr>
          <a:lstStyle>
            <a:lvl1pPr>
              <a:defRPr sz="2000" baseline="0">
                <a:solidFill>
                  <a:srgbClr val="10759D"/>
                </a:solidFill>
              </a:defRPr>
            </a:lvl1pPr>
          </a:lstStyle>
          <a:p>
            <a:pPr lvl="0"/>
            <a:r>
              <a:rPr lang="de-DE" dirty="0"/>
              <a:t>
 </a:t>
            </a:r>
            <a:endParaRPr lang="en-US" dirty="0"/>
          </a:p>
        </p:txBody>
      </p:sp>
    </p:spTree>
    <p:extLst>
      <p:ext uri="{BB962C8B-B14F-4D97-AF65-F5344CB8AC3E}">
        <p14:creationId xmlns:p14="http://schemas.microsoft.com/office/powerpoint/2010/main" val="151315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lksbund_Vollbild_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D839B2E9-A866-70B4-75DB-A5D07D9B3CEB}"/>
              </a:ext>
            </a:extLst>
          </p:cNvPr>
          <p:cNvSpPr>
            <a:spLocks noGrp="1" noRot="1" noMove="1" noResize="1" noEditPoints="1" noAdjustHandles="1" noChangeArrowheads="1" noChangeShapeType="1"/>
          </p:cNvSpPr>
          <p:nvPr>
            <p:ph type="pic" sz="quarter" idx="10"/>
          </p:nvPr>
        </p:nvSpPr>
        <p:spPr>
          <a:xfrm>
            <a:off x="-1" y="0"/>
            <a:ext cx="13439775" cy="7559675"/>
          </a:xfrm>
          <a:prstGeom prst="rect">
            <a:avLst/>
          </a:prstGeom>
        </p:spPr>
        <p:txBody>
          <a:bodyPr/>
          <a:lstStyle/>
          <a:p>
            <a:r>
              <a:rPr lang="de-DE"/>
              <a:t>Bild durch Klicken auf Symbol hinzufügen</a:t>
            </a:r>
          </a:p>
        </p:txBody>
      </p:sp>
      <p:sp>
        <p:nvSpPr>
          <p:cNvPr id="2" name="Foliennummernplatzhalter 5">
            <a:extLst>
              <a:ext uri="{FF2B5EF4-FFF2-40B4-BE49-F238E27FC236}">
                <a16:creationId xmlns:a16="http://schemas.microsoft.com/office/drawing/2014/main" id="{D8808A69-3546-5496-C629-95E963B42470}"/>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2432743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V_Zentraler_Text_mit_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2C639686-CAB5-0F6C-ACAD-34F26656299E}"/>
              </a:ext>
            </a:extLst>
          </p:cNvPr>
          <p:cNvSpPr>
            <a:spLocks noGrp="1" noRot="1" noMove="1" noResize="1" noEditPoints="1" noAdjustHandles="1" noChangeArrowheads="1" noChangeShapeType="1"/>
          </p:cNvSpPr>
          <p:nvPr>
            <p:ph type="pic" sz="quarter" idx="10"/>
          </p:nvPr>
        </p:nvSpPr>
        <p:spPr>
          <a:xfrm>
            <a:off x="-1" y="-1"/>
            <a:ext cx="13439775" cy="7559675"/>
          </a:xfrm>
          <a:prstGeom prst="rect">
            <a:avLst/>
          </a:prstGeom>
          <a:ln>
            <a:noFill/>
          </a:ln>
        </p:spPr>
        <p:txBody>
          <a:bodyPr/>
          <a:lstStyle/>
          <a:p>
            <a:r>
              <a:rPr lang="de-DE"/>
              <a:t>Bild durch Klicken auf Symbol hinzufügen</a:t>
            </a:r>
            <a:endParaRPr lang="de-DE" dirty="0"/>
          </a:p>
        </p:txBody>
      </p:sp>
      <p:sp>
        <p:nvSpPr>
          <p:cNvPr id="5" name="Textplatzhalter 10">
            <a:extLst>
              <a:ext uri="{FF2B5EF4-FFF2-40B4-BE49-F238E27FC236}">
                <a16:creationId xmlns:a16="http://schemas.microsoft.com/office/drawing/2014/main" id="{C0D53A2C-4805-CBEE-F223-655191C09949}"/>
              </a:ext>
            </a:extLst>
          </p:cNvPr>
          <p:cNvSpPr>
            <a:spLocks noGrp="1" noRot="1" noMove="1" noResize="1" noEditPoints="1" noAdjustHandles="1" noChangeArrowheads="1" noChangeShapeType="1"/>
          </p:cNvSpPr>
          <p:nvPr>
            <p:ph type="body" sz="quarter" idx="13"/>
          </p:nvPr>
        </p:nvSpPr>
        <p:spPr>
          <a:xfrm>
            <a:off x="-120873" y="362051"/>
            <a:ext cx="12912576" cy="1888475"/>
          </a:xfrm>
          <a:prstGeom prst="rect">
            <a:avLst/>
          </a:prstGeom>
          <a:solidFill>
            <a:schemeClr val="accent1"/>
          </a:solidFill>
          <a:ln w="57150">
            <a:solidFill>
              <a:srgbClr val="FFFFFF"/>
            </a:solidFill>
            <a:miter lim="800000"/>
          </a:ln>
        </p:spPr>
        <p:txBody>
          <a:bodyPr anchor="ctr"/>
          <a:lstStyle>
            <a:lvl1pPr marL="504000" indent="0" algn="l">
              <a:spcBef>
                <a:spcPts val="4200"/>
              </a:spcBef>
              <a:buNone/>
              <a:defRPr sz="2811" b="1">
                <a:solidFill>
                  <a:schemeClr val="accent1"/>
                </a:solidFill>
                <a:latin typeface="+mj-lt"/>
              </a:defRPr>
            </a:lvl1pPr>
            <a:lvl2pPr marL="229445" indent="0">
              <a:buNone/>
              <a:defRPr/>
            </a:lvl2pPr>
          </a:lstStyle>
          <a:p>
            <a:pPr lvl="0"/>
            <a:r>
              <a:rPr lang="de-DE"/>
              <a:t>Mastertextformat bearbeiten</a:t>
            </a:r>
          </a:p>
        </p:txBody>
      </p:sp>
      <p:grpSp>
        <p:nvGrpSpPr>
          <p:cNvPr id="4" name="Gruppieren 3">
            <a:extLst>
              <a:ext uri="{FF2B5EF4-FFF2-40B4-BE49-F238E27FC236}">
                <a16:creationId xmlns:a16="http://schemas.microsoft.com/office/drawing/2014/main" id="{AF93B1CB-D8A4-D235-CEE8-F50E16FD3153}"/>
              </a:ext>
            </a:extLst>
          </p:cNvPr>
          <p:cNvGrpSpPr/>
          <p:nvPr userDrawn="1"/>
        </p:nvGrpSpPr>
        <p:grpSpPr>
          <a:xfrm>
            <a:off x="10784815" y="755501"/>
            <a:ext cx="1551696" cy="1049992"/>
            <a:chOff x="10111899" y="391914"/>
            <a:chExt cx="1920705" cy="1299691"/>
          </a:xfrm>
        </p:grpSpPr>
        <p:pic>
          <p:nvPicPr>
            <p:cNvPr id="6" name="Grafik 5">
              <a:extLst>
                <a:ext uri="{FF2B5EF4-FFF2-40B4-BE49-F238E27FC236}">
                  <a16:creationId xmlns:a16="http://schemas.microsoft.com/office/drawing/2014/main" id="{A20CAB7B-96D7-DA91-206D-8BEE60356F89}"/>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176" r="33324" b="30671"/>
            <a:stretch/>
          </p:blipFill>
          <p:spPr>
            <a:xfrm>
              <a:off x="10631828" y="391914"/>
              <a:ext cx="912595" cy="1011659"/>
            </a:xfrm>
            <a:prstGeom prst="rect">
              <a:avLst/>
            </a:prstGeom>
          </p:spPr>
        </p:pic>
        <p:pic>
          <p:nvPicPr>
            <p:cNvPr id="7" name="Grafik 6">
              <a:extLst>
                <a:ext uri="{FF2B5EF4-FFF2-40B4-BE49-F238E27FC236}">
                  <a16:creationId xmlns:a16="http://schemas.microsoft.com/office/drawing/2014/main" id="{55BCAFC4-1FDE-984F-46C7-425A0E057140}"/>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5" t="68901" r="32263" b="11360"/>
            <a:stretch/>
          </p:blipFill>
          <p:spPr>
            <a:xfrm>
              <a:off x="10111899" y="1403573"/>
              <a:ext cx="1920705" cy="288032"/>
            </a:xfrm>
            <a:prstGeom prst="rect">
              <a:avLst/>
            </a:prstGeom>
          </p:spPr>
        </p:pic>
      </p:grpSp>
    </p:spTree>
    <p:extLst>
      <p:ext uri="{BB962C8B-B14F-4D97-AF65-F5344CB8AC3E}">
        <p14:creationId xmlns:p14="http://schemas.microsoft.com/office/powerpoint/2010/main" val="767511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C92F6CF3-4396-A602-510F-932C106745F5}"/>
              </a:ext>
            </a:extLst>
          </p:cNvPr>
          <p:cNvSpPr>
            <a:spLocks noGrp="1"/>
          </p:cNvSpPr>
          <p:nvPr>
            <p:ph type="pic" sz="quarter" idx="10"/>
          </p:nvPr>
        </p:nvSpPr>
        <p:spPr>
          <a:xfrm>
            <a:off x="0" y="0"/>
            <a:ext cx="13439775" cy="7559675"/>
          </a:xfrm>
          <a:prstGeom prst="rect">
            <a:avLst/>
          </a:prstGeom>
        </p:spPr>
        <p:txBody>
          <a:bodyPr/>
          <a:lstStyle/>
          <a:p>
            <a:r>
              <a:rPr lang="de-DE"/>
              <a:t>Bild durch Klicken auf Symbol hinzufügen</a:t>
            </a:r>
          </a:p>
        </p:txBody>
      </p:sp>
    </p:spTree>
    <p:extLst>
      <p:ext uri="{BB962C8B-B14F-4D97-AF65-F5344CB8AC3E}">
        <p14:creationId xmlns:p14="http://schemas.microsoft.com/office/powerpoint/2010/main" val="27004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lksbund_Diagramm_Folie">
    <p:spTree>
      <p:nvGrpSpPr>
        <p:cNvPr id="1" name=""/>
        <p:cNvGrpSpPr/>
        <p:nvPr/>
      </p:nvGrpSpPr>
      <p:grpSpPr>
        <a:xfrm>
          <a:off x="0" y="0"/>
          <a:ext cx="0" cy="0"/>
          <a:chOff x="0" y="0"/>
          <a:chExt cx="0" cy="0"/>
        </a:xfrm>
      </p:grpSpPr>
      <p:sp>
        <p:nvSpPr>
          <p:cNvPr id="7" name="Diagrammplatzhalter 6">
            <a:extLst>
              <a:ext uri="{FF2B5EF4-FFF2-40B4-BE49-F238E27FC236}">
                <a16:creationId xmlns:a16="http://schemas.microsoft.com/office/drawing/2014/main" id="{1453D171-0DEE-C03B-9C67-2BB73C2D1D62}"/>
              </a:ext>
            </a:extLst>
          </p:cNvPr>
          <p:cNvSpPr>
            <a:spLocks noGrp="1" noRot="1" noMove="1" noResize="1" noEditPoints="1" noAdjustHandles="1" noChangeArrowheads="1" noChangeShapeType="1"/>
          </p:cNvSpPr>
          <p:nvPr>
            <p:ph type="chart" sz="quarter" idx="10"/>
          </p:nvPr>
        </p:nvSpPr>
        <p:spPr>
          <a:xfrm>
            <a:off x="2017712" y="1692746"/>
            <a:ext cx="9404350" cy="4751387"/>
          </a:xfrm>
          <a:prstGeom prst="rect">
            <a:avLst/>
          </a:prstGeom>
        </p:spPr>
        <p:txBody>
          <a:bodyPr/>
          <a:lstStyle/>
          <a:p>
            <a:r>
              <a:rPr lang="de-DE"/>
              <a:t>Diagramm durch Klicken auf Symbol hinzufügen</a:t>
            </a:r>
            <a:endParaRPr lang="de-DE" dirty="0"/>
          </a:p>
        </p:txBody>
      </p:sp>
      <p:sp>
        <p:nvSpPr>
          <p:cNvPr id="9" name="Title 1">
            <a:extLst>
              <a:ext uri="{FF2B5EF4-FFF2-40B4-BE49-F238E27FC236}">
                <a16:creationId xmlns:a16="http://schemas.microsoft.com/office/drawing/2014/main" id="{A12BA7D7-73DA-284F-9284-79C171CC030B}"/>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rgbClr val="10759D"/>
                </a:solidFill>
              </a:defRPr>
            </a:lvl1pPr>
          </a:lstStyle>
          <a:p>
            <a:r>
              <a:rPr lang="de-DE" dirty="0"/>
              <a:t>Diagramm-Slide | </a:t>
            </a:r>
            <a:r>
              <a:rPr lang="de-DE" dirty="0" err="1"/>
              <a:t>Azuro</a:t>
            </a:r>
            <a:r>
              <a:rPr lang="de-DE" dirty="0"/>
              <a:t> TF | 44pt</a:t>
            </a:r>
            <a:endParaRPr lang="en-US" dirty="0"/>
          </a:p>
        </p:txBody>
      </p:sp>
      <p:sp>
        <p:nvSpPr>
          <p:cNvPr id="10" name="Foliennummernplatzhalter 5">
            <a:extLst>
              <a:ext uri="{FF2B5EF4-FFF2-40B4-BE49-F238E27FC236}">
                <a16:creationId xmlns:a16="http://schemas.microsoft.com/office/drawing/2014/main" id="{5D78B97A-D95D-0F43-7504-732681673543}"/>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3533871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nual_Schriftgrößen/Symbole">
    <p:spTree>
      <p:nvGrpSpPr>
        <p:cNvPr id="1" name=""/>
        <p:cNvGrpSpPr/>
        <p:nvPr/>
      </p:nvGrpSpPr>
      <p:grpSpPr>
        <a:xfrm>
          <a:off x="0" y="0"/>
          <a:ext cx="0" cy="0"/>
          <a:chOff x="0" y="0"/>
          <a:chExt cx="0" cy="0"/>
        </a:xfrm>
      </p:grpSpPr>
      <p:sp>
        <p:nvSpPr>
          <p:cNvPr id="3" name="Inhaltsplatzhalter 3">
            <a:extLst>
              <a:ext uri="{FF2B5EF4-FFF2-40B4-BE49-F238E27FC236}">
                <a16:creationId xmlns:a16="http://schemas.microsoft.com/office/drawing/2014/main" id="{D47350C3-3685-D542-89E2-58D5038C7B75}"/>
              </a:ext>
            </a:extLst>
          </p:cNvPr>
          <p:cNvSpPr txBox="1">
            <a:spLocks/>
          </p:cNvSpPr>
          <p:nvPr userDrawn="1"/>
        </p:nvSpPr>
        <p:spPr>
          <a:xfrm>
            <a:off x="836401" y="1800000"/>
            <a:ext cx="11404912" cy="4796544"/>
          </a:xfrm>
          <a:prstGeom prst="rect">
            <a:avLst/>
          </a:prstGeom>
        </p:spPr>
        <p:txBody>
          <a:bodyPr>
            <a:normAutofit fontScale="62500" lnSpcReduction="20000"/>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3086" dirty="0"/>
              <a:t>Schriftart: Calibri</a:t>
            </a:r>
            <a:br>
              <a:rPr lang="de-DE" sz="3086" dirty="0"/>
            </a:br>
            <a:br>
              <a:rPr lang="de-DE" sz="3086" dirty="0"/>
            </a:br>
            <a:r>
              <a:rPr lang="de-DE" sz="3086" dirty="0"/>
              <a:t>Textgliederung durch verschiedene Schriftgrößen:</a:t>
            </a:r>
            <a:br>
              <a:rPr lang="de-DE" sz="3086" dirty="0"/>
            </a:br>
            <a:endParaRPr lang="de-DE" sz="3086" dirty="0"/>
          </a:p>
          <a:p>
            <a:pPr marL="457200" indent="-457200">
              <a:buFont typeface="Arial" panose="020B0604020202020204" pitchFamily="34" charset="0"/>
              <a:buAutoNum type="arabicPeriod"/>
            </a:pPr>
            <a:r>
              <a:rPr lang="de-DE" sz="3086" dirty="0"/>
              <a:t>Überschrift: </a:t>
            </a:r>
            <a:br>
              <a:rPr lang="de-DE" sz="3086" dirty="0"/>
            </a:br>
            <a:r>
              <a:rPr lang="de-DE" sz="3086" dirty="0"/>
              <a:t>		</a:t>
            </a:r>
            <a:r>
              <a:rPr lang="de-DE" sz="7800" baseline="0" dirty="0">
                <a:solidFill>
                  <a:srgbClr val="10759D"/>
                </a:solidFill>
              </a:rPr>
              <a:t>Kapitelüberschrift 48,5 </a:t>
            </a:r>
            <a:r>
              <a:rPr lang="de-DE" sz="7800" baseline="0" dirty="0" err="1">
                <a:solidFill>
                  <a:srgbClr val="10759D"/>
                </a:solidFill>
              </a:rPr>
              <a:t>pt</a:t>
            </a:r>
            <a:endParaRPr lang="de-DE" sz="7800" baseline="0" dirty="0">
              <a:solidFill>
                <a:srgbClr val="10759D"/>
              </a:solidFill>
            </a:endParaRPr>
          </a:p>
          <a:p>
            <a:pPr marL="457200" indent="-457200">
              <a:buFont typeface="Arial" panose="020B0604020202020204" pitchFamily="34" charset="0"/>
              <a:buAutoNum type="arabicPeriod"/>
            </a:pPr>
            <a:r>
              <a:rPr lang="de-DE" sz="3086" dirty="0"/>
              <a:t>Überschrift: </a:t>
            </a:r>
            <a:br>
              <a:rPr lang="de-DE" sz="3086" dirty="0"/>
            </a:br>
            <a:r>
              <a:rPr lang="de-DE" sz="3086" dirty="0"/>
              <a:t>		</a:t>
            </a:r>
            <a:r>
              <a:rPr lang="de-DE" sz="4900" baseline="0" dirty="0"/>
              <a:t>normale Überschrift 30,5 </a:t>
            </a:r>
            <a:r>
              <a:rPr lang="de-DE" sz="4900" baseline="0" dirty="0" err="1"/>
              <a:t>pt</a:t>
            </a:r>
            <a:endParaRPr lang="de-DE" sz="4900" baseline="0" dirty="0"/>
          </a:p>
          <a:p>
            <a:pPr marL="457200" indent="-457200">
              <a:buFont typeface="Arial" panose="020B0604020202020204" pitchFamily="34" charset="0"/>
              <a:buAutoNum type="arabicPeriod"/>
            </a:pPr>
            <a:r>
              <a:rPr lang="de-DE" sz="3086" dirty="0"/>
              <a:t>Überschrift: </a:t>
            </a:r>
            <a:br>
              <a:rPr lang="de-DE" sz="3086" dirty="0"/>
            </a:br>
            <a:r>
              <a:rPr lang="de-DE" sz="3086" dirty="0"/>
              <a:t>		</a:t>
            </a:r>
            <a:r>
              <a:rPr lang="de-DE" sz="4200" baseline="0" dirty="0"/>
              <a:t>Zwischen-Überschrift 26 </a:t>
            </a:r>
            <a:r>
              <a:rPr lang="de-DE" sz="4200" baseline="0" dirty="0" err="1"/>
              <a:t>pt</a:t>
            </a:r>
            <a:br>
              <a:rPr lang="de-DE" sz="2600" dirty="0"/>
            </a:br>
            <a:endParaRPr lang="de-DE" sz="2600" dirty="0"/>
          </a:p>
          <a:p>
            <a:pPr marL="0" indent="0">
              <a:buNone/>
            </a:pPr>
            <a:r>
              <a:rPr lang="de-DE" sz="3086" dirty="0">
                <a:latin typeface="Calibri" panose="020F0502020204030204" pitchFamily="34" charset="0"/>
              </a:rPr>
              <a:t>        Fließtext: 	</a:t>
            </a:r>
            <a:r>
              <a:rPr lang="de-DE" sz="3800" baseline="0" dirty="0">
                <a:latin typeface="Calibri" panose="020F0502020204030204" pitchFamily="34" charset="0"/>
              </a:rPr>
              <a:t>24 </a:t>
            </a:r>
            <a:r>
              <a:rPr lang="de-DE" sz="3800" baseline="0" dirty="0" err="1"/>
              <a:t>pt</a:t>
            </a:r>
            <a:r>
              <a:rPr lang="de-DE" sz="3800" baseline="0" dirty="0"/>
              <a:t> (</a:t>
            </a:r>
            <a:r>
              <a:rPr lang="de-DE" sz="3800" baseline="0" dirty="0">
                <a:latin typeface="Calibri" panose="020F0502020204030204" pitchFamily="34" charset="0"/>
              </a:rPr>
              <a:t>in fett auch als Überschrift </a:t>
            </a:r>
            <a:r>
              <a:rPr lang="de-DE" sz="3800" baseline="0" dirty="0"/>
              <a:t>möglich)</a:t>
            </a:r>
          </a:p>
          <a:p>
            <a:pPr marL="0" indent="0">
              <a:buNone/>
            </a:pPr>
            <a:r>
              <a:rPr lang="de-DE" sz="2600" dirty="0"/>
              <a:t>	    	</a:t>
            </a:r>
            <a:r>
              <a:rPr lang="de-DE" sz="3500" baseline="0" dirty="0"/>
              <a:t>22 </a:t>
            </a:r>
            <a:r>
              <a:rPr lang="de-DE" sz="3500" baseline="0" dirty="0" err="1"/>
              <a:t>pt</a:t>
            </a:r>
            <a:r>
              <a:rPr lang="de-DE" sz="3500" baseline="0" dirty="0"/>
              <a:t>  für Erklärungen und Legenden</a:t>
            </a:r>
          </a:p>
          <a:p>
            <a:pPr marL="0" indent="0">
              <a:buNone/>
            </a:pPr>
            <a:br>
              <a:rPr lang="de-DE" sz="3090" dirty="0"/>
            </a:br>
            <a:endParaRPr lang="de-DE" sz="3090" dirty="0"/>
          </a:p>
        </p:txBody>
      </p:sp>
      <p:sp>
        <p:nvSpPr>
          <p:cNvPr id="4" name="Textfeld 3">
            <a:extLst>
              <a:ext uri="{FF2B5EF4-FFF2-40B4-BE49-F238E27FC236}">
                <a16:creationId xmlns:a16="http://schemas.microsoft.com/office/drawing/2014/main" id="{F771D683-B6CB-0B42-9763-93AAA84EC406}"/>
              </a:ext>
            </a:extLst>
          </p:cNvPr>
          <p:cNvSpPr txBox="1"/>
          <p:nvPr userDrawn="1"/>
        </p:nvSpPr>
        <p:spPr>
          <a:xfrm>
            <a:off x="745885" y="395461"/>
            <a:ext cx="11314397" cy="1440202"/>
          </a:xfrm>
          <a:prstGeom prst="rect">
            <a:avLst/>
          </a:prstGeom>
          <a:noFill/>
        </p:spPr>
        <p:txBody>
          <a:bodyPr wrap="square" rtlCol="0">
            <a:spAutoFit/>
          </a:bodyPr>
          <a:lstStyle/>
          <a:p>
            <a:r>
              <a:rPr lang="de-DE" sz="2600" dirty="0"/>
              <a:t>Manual</a:t>
            </a:r>
            <a:br>
              <a:rPr lang="de-DE" sz="2053" dirty="0"/>
            </a:br>
            <a:r>
              <a:rPr lang="de-DE" sz="2053" dirty="0"/>
              <a:t>Handout für Power-Point-Präsentationen des</a:t>
            </a:r>
          </a:p>
          <a:p>
            <a:r>
              <a:rPr lang="de-DE" sz="2053" dirty="0"/>
              <a:t>Volksbunds Deutsche </a:t>
            </a:r>
            <a:r>
              <a:rPr lang="de-DE" sz="2053" dirty="0" err="1"/>
              <a:t>Kriegsgräberfürsorge</a:t>
            </a:r>
            <a:r>
              <a:rPr lang="de-DE" sz="2053" dirty="0"/>
              <a:t> e. V.</a:t>
            </a:r>
          </a:p>
          <a:p>
            <a:endParaRPr lang="de-DE" sz="2053" dirty="0"/>
          </a:p>
        </p:txBody>
      </p:sp>
      <p:sp>
        <p:nvSpPr>
          <p:cNvPr id="5" name="Textfeld 4">
            <a:extLst>
              <a:ext uri="{FF2B5EF4-FFF2-40B4-BE49-F238E27FC236}">
                <a16:creationId xmlns:a16="http://schemas.microsoft.com/office/drawing/2014/main" id="{1048EE71-312B-E741-896D-9D4C8BFDC45E}"/>
              </a:ext>
            </a:extLst>
          </p:cNvPr>
          <p:cNvSpPr txBox="1"/>
          <p:nvPr userDrawn="1"/>
        </p:nvSpPr>
        <p:spPr>
          <a:xfrm>
            <a:off x="836401" y="6444134"/>
            <a:ext cx="1173719" cy="408253"/>
          </a:xfrm>
          <a:prstGeom prst="rect">
            <a:avLst/>
          </a:prstGeom>
          <a:noFill/>
        </p:spPr>
        <p:txBody>
          <a:bodyPr wrap="none" rtlCol="0">
            <a:spAutoFit/>
          </a:bodyPr>
          <a:lstStyle/>
          <a:p>
            <a:r>
              <a:rPr lang="de-DE" sz="2053" dirty="0"/>
              <a:t>Symbole:</a:t>
            </a:r>
          </a:p>
        </p:txBody>
      </p:sp>
      <p:pic>
        <p:nvPicPr>
          <p:cNvPr id="6" name="Grafik 5">
            <a:extLst>
              <a:ext uri="{FF2B5EF4-FFF2-40B4-BE49-F238E27FC236}">
                <a16:creationId xmlns:a16="http://schemas.microsoft.com/office/drawing/2014/main" id="{2B4192B6-0C9D-EB43-ABF8-B707659ABB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1736" y="6300117"/>
            <a:ext cx="813857" cy="647452"/>
          </a:xfrm>
          <a:prstGeom prst="rect">
            <a:avLst/>
          </a:prstGeom>
        </p:spPr>
      </p:pic>
      <p:pic>
        <p:nvPicPr>
          <p:cNvPr id="7" name="Grafik 6">
            <a:extLst>
              <a:ext uri="{FF2B5EF4-FFF2-40B4-BE49-F238E27FC236}">
                <a16:creationId xmlns:a16="http://schemas.microsoft.com/office/drawing/2014/main" id="{BB9A6EA5-197D-A748-BCAA-DDF2A48D29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62978" y="6300117"/>
            <a:ext cx="813857" cy="647452"/>
          </a:xfrm>
          <a:prstGeom prst="rect">
            <a:avLst/>
          </a:prstGeom>
        </p:spPr>
      </p:pic>
      <p:pic>
        <p:nvPicPr>
          <p:cNvPr id="8" name="Grafik 7">
            <a:extLst>
              <a:ext uri="{FF2B5EF4-FFF2-40B4-BE49-F238E27FC236}">
                <a16:creationId xmlns:a16="http://schemas.microsoft.com/office/drawing/2014/main" id="{61DC5967-9770-AC41-A749-6AC3368794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94947" y="6300117"/>
            <a:ext cx="813857" cy="647452"/>
          </a:xfrm>
          <a:prstGeom prst="rect">
            <a:avLst/>
          </a:prstGeom>
        </p:spPr>
      </p:pic>
      <p:pic>
        <p:nvPicPr>
          <p:cNvPr id="9" name="Grafik 8">
            <a:extLst>
              <a:ext uri="{FF2B5EF4-FFF2-40B4-BE49-F238E27FC236}">
                <a16:creationId xmlns:a16="http://schemas.microsoft.com/office/drawing/2014/main" id="{357A1A5B-6767-7345-B038-E4438B82B9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24220" y="6300117"/>
            <a:ext cx="813857" cy="647452"/>
          </a:xfrm>
          <a:prstGeom prst="rect">
            <a:avLst/>
          </a:prstGeom>
        </p:spPr>
      </p:pic>
      <p:pic>
        <p:nvPicPr>
          <p:cNvPr id="10" name="Grafik 9">
            <a:extLst>
              <a:ext uri="{FF2B5EF4-FFF2-40B4-BE49-F238E27FC236}">
                <a16:creationId xmlns:a16="http://schemas.microsoft.com/office/drawing/2014/main" id="{27689168-B78A-EB4C-B28B-D514CEDC9FB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6189" y="6300117"/>
            <a:ext cx="813857" cy="647452"/>
          </a:xfrm>
          <a:prstGeom prst="rect">
            <a:avLst/>
          </a:prstGeom>
        </p:spPr>
      </p:pic>
    </p:spTree>
    <p:extLst>
      <p:ext uri="{BB962C8B-B14F-4D97-AF65-F5344CB8AC3E}">
        <p14:creationId xmlns:p14="http://schemas.microsoft.com/office/powerpoint/2010/main" val="3732921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hl-)Anwendungen_Logo">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CDCBD5D-7920-9946-AA77-E6ACE97D32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1948" y="1037144"/>
            <a:ext cx="4970443" cy="1688801"/>
          </a:xfrm>
          <a:prstGeom prst="rect">
            <a:avLst/>
          </a:prstGeom>
        </p:spPr>
      </p:pic>
      <p:pic>
        <p:nvPicPr>
          <p:cNvPr id="6" name="Grafik 5">
            <a:extLst>
              <a:ext uri="{FF2B5EF4-FFF2-40B4-BE49-F238E27FC236}">
                <a16:creationId xmlns:a16="http://schemas.microsoft.com/office/drawing/2014/main" id="{FEAEE7A2-04B2-B944-A985-093375068D72}"/>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a:ext>
            </a:extLst>
          </a:blip>
          <a:stretch>
            <a:fillRect/>
          </a:stretch>
        </p:blipFill>
        <p:spPr>
          <a:xfrm>
            <a:off x="564856" y="1325176"/>
            <a:ext cx="2816027" cy="1344907"/>
          </a:xfrm>
          <a:prstGeom prst="rect">
            <a:avLst/>
          </a:prstGeom>
          <a:scene3d>
            <a:camera prst="orthographicFront"/>
            <a:lightRig rig="threePt" dir="t"/>
          </a:scene3d>
          <a:sp3d extrusionH="76200">
            <a:extrusionClr>
              <a:schemeClr val="tx2">
                <a:lumMod val="50000"/>
              </a:schemeClr>
            </a:extrusionClr>
          </a:sp3d>
        </p:spPr>
      </p:pic>
      <p:pic>
        <p:nvPicPr>
          <p:cNvPr id="9" name="Grafik 8">
            <a:extLst>
              <a:ext uri="{FF2B5EF4-FFF2-40B4-BE49-F238E27FC236}">
                <a16:creationId xmlns:a16="http://schemas.microsoft.com/office/drawing/2014/main" id="{CBC65AA6-CA9A-0D4E-A388-FC577511D736}"/>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tretch>
            <a:fillRect/>
          </a:stretch>
        </p:blipFill>
        <p:spPr>
          <a:xfrm>
            <a:off x="3732887" y="1253167"/>
            <a:ext cx="2864697" cy="136815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1" name="Textfeld 10">
            <a:extLst>
              <a:ext uri="{FF2B5EF4-FFF2-40B4-BE49-F238E27FC236}">
                <a16:creationId xmlns:a16="http://schemas.microsoft.com/office/drawing/2014/main" id="{2A024E2A-A66C-EA46-B741-4A14B713E7F4}"/>
              </a:ext>
            </a:extLst>
          </p:cNvPr>
          <p:cNvSpPr txBox="1"/>
          <p:nvPr userDrawn="1"/>
        </p:nvSpPr>
        <p:spPr>
          <a:xfrm>
            <a:off x="7444008" y="2693328"/>
            <a:ext cx="1840568" cy="408253"/>
          </a:xfrm>
          <a:prstGeom prst="rect">
            <a:avLst/>
          </a:prstGeom>
          <a:noFill/>
        </p:spPr>
        <p:txBody>
          <a:bodyPr wrap="none" rtlCol="0">
            <a:spAutoFit/>
          </a:bodyPr>
          <a:lstStyle/>
          <a:p>
            <a:r>
              <a:rPr lang="de-DE" sz="2053" dirty="0"/>
              <a:t>Nicht verzerren</a:t>
            </a:r>
          </a:p>
        </p:txBody>
      </p:sp>
      <p:sp>
        <p:nvSpPr>
          <p:cNvPr id="12" name="Textfeld 11">
            <a:extLst>
              <a:ext uri="{FF2B5EF4-FFF2-40B4-BE49-F238E27FC236}">
                <a16:creationId xmlns:a16="http://schemas.microsoft.com/office/drawing/2014/main" id="{D1BFD3F4-7B0C-4E4D-AFF2-C477F39E0869}"/>
              </a:ext>
            </a:extLst>
          </p:cNvPr>
          <p:cNvSpPr txBox="1"/>
          <p:nvPr userDrawn="1"/>
        </p:nvSpPr>
        <p:spPr>
          <a:xfrm>
            <a:off x="3642371" y="2693327"/>
            <a:ext cx="3892152" cy="1446550"/>
          </a:xfrm>
          <a:prstGeom prst="rect">
            <a:avLst/>
          </a:prstGeom>
          <a:noFill/>
        </p:spPr>
        <p:txBody>
          <a:bodyPr wrap="square" rtlCol="0">
            <a:spAutoFit/>
          </a:bodyPr>
          <a:lstStyle/>
          <a:p>
            <a:r>
              <a:rPr lang="de-DE" sz="2200" baseline="0" dirty="0"/>
              <a:t>kein Farbverlauf </a:t>
            </a:r>
          </a:p>
          <a:p>
            <a:r>
              <a:rPr lang="de-DE" sz="2200" baseline="0" dirty="0"/>
              <a:t>keine Transparenz</a:t>
            </a:r>
            <a:br>
              <a:rPr lang="de-DE" sz="2200" baseline="0" dirty="0"/>
            </a:br>
            <a:br>
              <a:rPr lang="de-DE" sz="2200" baseline="0" dirty="0"/>
            </a:br>
            <a:endParaRPr lang="de-DE" sz="2200" baseline="0" dirty="0"/>
          </a:p>
        </p:txBody>
      </p:sp>
      <p:sp>
        <p:nvSpPr>
          <p:cNvPr id="13" name="Textfeld 12">
            <a:extLst>
              <a:ext uri="{FF2B5EF4-FFF2-40B4-BE49-F238E27FC236}">
                <a16:creationId xmlns:a16="http://schemas.microsoft.com/office/drawing/2014/main" id="{8B331733-DD6A-8D49-80FF-34358B8FE3C5}"/>
              </a:ext>
            </a:extLst>
          </p:cNvPr>
          <p:cNvSpPr txBox="1"/>
          <p:nvPr userDrawn="1"/>
        </p:nvSpPr>
        <p:spPr>
          <a:xfrm>
            <a:off x="474341" y="2693328"/>
            <a:ext cx="2443908" cy="1401281"/>
          </a:xfrm>
          <a:prstGeom prst="rect">
            <a:avLst/>
          </a:prstGeom>
          <a:noFill/>
        </p:spPr>
        <p:txBody>
          <a:bodyPr wrap="square" rtlCol="0">
            <a:spAutoFit/>
          </a:bodyPr>
          <a:lstStyle/>
          <a:p>
            <a:r>
              <a:rPr lang="de-DE" sz="2200" baseline="0" dirty="0"/>
              <a:t>Kein farbiger Hintergrund</a:t>
            </a:r>
            <a:br>
              <a:rPr lang="de-DE" sz="2053" dirty="0"/>
            </a:br>
            <a:br>
              <a:rPr lang="de-DE" sz="2053" dirty="0"/>
            </a:br>
            <a:endParaRPr lang="de-DE" sz="2053" dirty="0"/>
          </a:p>
        </p:txBody>
      </p:sp>
      <p:pic>
        <p:nvPicPr>
          <p:cNvPr id="14" name="Grafik 13">
            <a:extLst>
              <a:ext uri="{FF2B5EF4-FFF2-40B4-BE49-F238E27FC236}">
                <a16:creationId xmlns:a16="http://schemas.microsoft.com/office/drawing/2014/main" id="{0958A034-F27F-5B4D-8A50-6A6E088F31C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159463" y="245056"/>
            <a:ext cx="2443910" cy="1688801"/>
          </a:xfrm>
          <a:prstGeom prst="rect">
            <a:avLst/>
          </a:prstGeom>
        </p:spPr>
      </p:pic>
      <p:sp>
        <p:nvSpPr>
          <p:cNvPr id="2" name="Textfeld 1">
            <a:extLst>
              <a:ext uri="{FF2B5EF4-FFF2-40B4-BE49-F238E27FC236}">
                <a16:creationId xmlns:a16="http://schemas.microsoft.com/office/drawing/2014/main" id="{8D83A937-F7B0-6B4F-9118-9E36B86FACD0}"/>
              </a:ext>
            </a:extLst>
          </p:cNvPr>
          <p:cNvSpPr txBox="1"/>
          <p:nvPr userDrawn="1"/>
        </p:nvSpPr>
        <p:spPr>
          <a:xfrm>
            <a:off x="474340" y="395462"/>
            <a:ext cx="5974002" cy="461665"/>
          </a:xfrm>
          <a:prstGeom prst="rect">
            <a:avLst/>
          </a:prstGeom>
          <a:noFill/>
        </p:spPr>
        <p:txBody>
          <a:bodyPr wrap="square" rtlCol="0">
            <a:spAutoFit/>
          </a:bodyPr>
          <a:lstStyle/>
          <a:p>
            <a:r>
              <a:rPr lang="de-DE" sz="2400" baseline="0" dirty="0"/>
              <a:t>(Fehl-)Anwendungen Logo</a:t>
            </a:r>
          </a:p>
        </p:txBody>
      </p:sp>
      <p:cxnSp>
        <p:nvCxnSpPr>
          <p:cNvPr id="4" name="Gerade Verbindung 3">
            <a:extLst>
              <a:ext uri="{FF2B5EF4-FFF2-40B4-BE49-F238E27FC236}">
                <a16:creationId xmlns:a16="http://schemas.microsoft.com/office/drawing/2014/main" id="{40FEA470-9333-3648-A809-5B94DE02671C}"/>
              </a:ext>
            </a:extLst>
          </p:cNvPr>
          <p:cNvCxnSpPr>
            <a:cxnSpLocks/>
          </p:cNvCxnSpPr>
          <p:nvPr userDrawn="1"/>
        </p:nvCxnSpPr>
        <p:spPr>
          <a:xfrm flipV="1">
            <a:off x="474340" y="1325175"/>
            <a:ext cx="2805970" cy="13681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1F4B47A-2986-2F43-B440-A50C2DAA4BBC}"/>
              </a:ext>
            </a:extLst>
          </p:cNvPr>
          <p:cNvCxnSpPr>
            <a:cxnSpLocks/>
          </p:cNvCxnSpPr>
          <p:nvPr userDrawn="1"/>
        </p:nvCxnSpPr>
        <p:spPr>
          <a:xfrm flipV="1">
            <a:off x="3732886" y="1253167"/>
            <a:ext cx="2805970" cy="13681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3BBC1BAD-6478-D74D-9A54-89F30D02E4AF}"/>
              </a:ext>
            </a:extLst>
          </p:cNvPr>
          <p:cNvCxnSpPr>
            <a:cxnSpLocks/>
          </p:cNvCxnSpPr>
          <p:nvPr userDrawn="1"/>
        </p:nvCxnSpPr>
        <p:spPr>
          <a:xfrm flipV="1">
            <a:off x="7444008" y="1181159"/>
            <a:ext cx="2805970" cy="13681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8EE3D58-B332-B44D-943B-7E4A819FD225}"/>
              </a:ext>
            </a:extLst>
          </p:cNvPr>
          <p:cNvCxnSpPr>
            <a:cxnSpLocks/>
          </p:cNvCxnSpPr>
          <p:nvPr userDrawn="1"/>
        </p:nvCxnSpPr>
        <p:spPr>
          <a:xfrm flipV="1">
            <a:off x="10431009" y="605095"/>
            <a:ext cx="1357728" cy="10801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52CC9C4-5D14-ED42-8E7C-2BE2C0789087}"/>
              </a:ext>
            </a:extLst>
          </p:cNvPr>
          <p:cNvSpPr txBox="1"/>
          <p:nvPr userDrawn="1"/>
        </p:nvSpPr>
        <p:spPr>
          <a:xfrm>
            <a:off x="655370" y="3923854"/>
            <a:ext cx="9685124" cy="1040093"/>
          </a:xfrm>
          <a:prstGeom prst="rect">
            <a:avLst/>
          </a:prstGeom>
          <a:noFill/>
        </p:spPr>
        <p:txBody>
          <a:bodyPr wrap="square" rtlCol="0">
            <a:spAutoFit/>
          </a:bodyPr>
          <a:lstStyle/>
          <a:p>
            <a:r>
              <a:rPr lang="de-DE" sz="2053" dirty="0"/>
              <a:t>Das Logo steht auf der Eröffnungsseite</a:t>
            </a:r>
            <a:br>
              <a:rPr lang="de-DE" sz="2053" dirty="0"/>
            </a:br>
            <a:r>
              <a:rPr lang="de-DE" sz="2053" dirty="0"/>
              <a:t>-   mittig, groß</a:t>
            </a:r>
            <a:br>
              <a:rPr lang="de-DE" sz="2053" dirty="0"/>
            </a:br>
            <a:r>
              <a:rPr lang="de-DE" sz="2053" dirty="0"/>
              <a:t>-   invers, d. H. Weiß auf blauem Grund</a:t>
            </a:r>
          </a:p>
        </p:txBody>
      </p:sp>
      <p:sp>
        <p:nvSpPr>
          <p:cNvPr id="22" name="Textfeld 21">
            <a:extLst>
              <a:ext uri="{FF2B5EF4-FFF2-40B4-BE49-F238E27FC236}">
                <a16:creationId xmlns:a16="http://schemas.microsoft.com/office/drawing/2014/main" id="{7848ADB3-F82A-FE41-8072-B1C8F9990304}"/>
              </a:ext>
            </a:extLst>
          </p:cNvPr>
          <p:cNvSpPr txBox="1"/>
          <p:nvPr userDrawn="1"/>
        </p:nvSpPr>
        <p:spPr>
          <a:xfrm>
            <a:off x="655370" y="5075982"/>
            <a:ext cx="9685124" cy="724173"/>
          </a:xfrm>
          <a:prstGeom prst="rect">
            <a:avLst/>
          </a:prstGeom>
          <a:noFill/>
        </p:spPr>
        <p:txBody>
          <a:bodyPr wrap="square" rtlCol="0">
            <a:spAutoFit/>
          </a:bodyPr>
          <a:lstStyle/>
          <a:p>
            <a:r>
              <a:rPr lang="de-DE" sz="2053" dirty="0"/>
              <a:t>Das Logo steht auf den Innenseiten</a:t>
            </a:r>
            <a:br>
              <a:rPr lang="de-DE" sz="2053" dirty="0"/>
            </a:br>
            <a:r>
              <a:rPr lang="de-DE" sz="2053" dirty="0"/>
              <a:t>-   klein in der unteren rechten Ecke</a:t>
            </a:r>
          </a:p>
        </p:txBody>
      </p:sp>
      <p:sp>
        <p:nvSpPr>
          <p:cNvPr id="23" name="Textfeld 22">
            <a:extLst>
              <a:ext uri="{FF2B5EF4-FFF2-40B4-BE49-F238E27FC236}">
                <a16:creationId xmlns:a16="http://schemas.microsoft.com/office/drawing/2014/main" id="{04F4130D-7386-AC4B-BFE9-19B9460038CE}"/>
              </a:ext>
            </a:extLst>
          </p:cNvPr>
          <p:cNvSpPr txBox="1"/>
          <p:nvPr userDrawn="1"/>
        </p:nvSpPr>
        <p:spPr>
          <a:xfrm>
            <a:off x="655370" y="5924329"/>
            <a:ext cx="9685124" cy="1671933"/>
          </a:xfrm>
          <a:prstGeom prst="rect">
            <a:avLst/>
          </a:prstGeom>
          <a:noFill/>
        </p:spPr>
        <p:txBody>
          <a:bodyPr wrap="square" rtlCol="0">
            <a:spAutoFit/>
          </a:bodyPr>
          <a:lstStyle/>
          <a:p>
            <a:r>
              <a:rPr lang="de-DE" sz="2053" dirty="0"/>
              <a:t>Das Logo steht auf der letzten Seite</a:t>
            </a:r>
            <a:br>
              <a:rPr lang="de-DE" sz="2053" dirty="0"/>
            </a:br>
            <a:r>
              <a:rPr lang="de-DE" sz="2053" dirty="0"/>
              <a:t>-    mittig, groß </a:t>
            </a:r>
          </a:p>
          <a:p>
            <a:pPr marL="342900" indent="-342900">
              <a:buFontTx/>
              <a:buChar char="-"/>
            </a:pPr>
            <a:r>
              <a:rPr lang="de-DE" sz="2053" dirty="0"/>
              <a:t>blau auf weißem Grund</a:t>
            </a:r>
          </a:p>
          <a:p>
            <a:pPr marL="342900" marR="0" lvl="0" indent="-342900" algn="l" defTabSz="1042873" rtl="0" eaLnBrk="1" fontAlgn="auto" latinLnBrk="0" hangingPunct="1">
              <a:lnSpc>
                <a:spcPct val="100000"/>
              </a:lnSpc>
              <a:spcBef>
                <a:spcPts val="0"/>
              </a:spcBef>
              <a:spcAft>
                <a:spcPts val="0"/>
              </a:spcAft>
              <a:buClrTx/>
              <a:buSzTx/>
              <a:buFontTx/>
              <a:buChar char="-"/>
              <a:tabLst/>
              <a:defRPr/>
            </a:pPr>
            <a:r>
              <a:rPr lang="de-DE" sz="2053" dirty="0"/>
              <a:t>in der unteren rechten Ecke ist Platz für ein Schlusswort</a:t>
            </a:r>
          </a:p>
          <a:p>
            <a:pPr marL="342900" indent="-342900">
              <a:buFontTx/>
              <a:buChar char="-"/>
            </a:pPr>
            <a:endParaRPr lang="de-DE" sz="2053" dirty="0"/>
          </a:p>
        </p:txBody>
      </p:sp>
    </p:spTree>
    <p:extLst>
      <p:ext uri="{BB962C8B-B14F-4D97-AF65-F5344CB8AC3E}">
        <p14:creationId xmlns:p14="http://schemas.microsoft.com/office/powerpoint/2010/main" val="2753579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BB20429-4CDB-664D-99D6-BD712A5773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
          <a:stretch/>
        </p:blipFill>
        <p:spPr>
          <a:xfrm>
            <a:off x="-39101" y="0"/>
            <a:ext cx="13547626" cy="7556500"/>
          </a:xfrm>
          <a:prstGeom prst="rect">
            <a:avLst/>
          </a:prstGeom>
        </p:spPr>
      </p:pic>
    </p:spTree>
    <p:extLst>
      <p:ext uri="{BB962C8B-B14F-4D97-AF65-F5344CB8AC3E}">
        <p14:creationId xmlns:p14="http://schemas.microsoft.com/office/powerpoint/2010/main" val="259075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und Aufzählun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F4FCE2-7415-B14A-8E8F-8125AB8B5C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6" y="-10288"/>
            <a:ext cx="8955859" cy="7556500"/>
          </a:xfrm>
          <a:prstGeom prst="rect">
            <a:avLst/>
          </a:prstGeom>
        </p:spPr>
      </p:pic>
      <p:sp>
        <p:nvSpPr>
          <p:cNvPr id="5" name="Textfeld 4">
            <a:extLst>
              <a:ext uri="{FF2B5EF4-FFF2-40B4-BE49-F238E27FC236}">
                <a16:creationId xmlns:a16="http://schemas.microsoft.com/office/drawing/2014/main" id="{07596543-B7DC-A149-BD33-171424CD7B2D}"/>
              </a:ext>
            </a:extLst>
          </p:cNvPr>
          <p:cNvSpPr txBox="1"/>
          <p:nvPr userDrawn="1"/>
        </p:nvSpPr>
        <p:spPr>
          <a:xfrm>
            <a:off x="9163797" y="720000"/>
            <a:ext cx="4275978" cy="561692"/>
          </a:xfrm>
          <a:prstGeom prst="rect">
            <a:avLst/>
          </a:prstGeom>
          <a:noFill/>
        </p:spPr>
        <p:txBody>
          <a:bodyPr wrap="square" rtlCol="0">
            <a:spAutoFit/>
          </a:bodyPr>
          <a:lstStyle/>
          <a:p>
            <a:r>
              <a:rPr lang="de-DE" sz="3050" baseline="0" dirty="0">
                <a:solidFill>
                  <a:schemeClr val="tx1"/>
                </a:solidFill>
              </a:rPr>
              <a:t>Überschrift   30,5 </a:t>
            </a:r>
            <a:r>
              <a:rPr lang="de-DE" sz="3050" baseline="0" dirty="0" err="1">
                <a:solidFill>
                  <a:schemeClr val="tx1"/>
                </a:solidFill>
              </a:rPr>
              <a:t>pt</a:t>
            </a:r>
            <a:endParaRPr lang="de-DE" sz="3050" baseline="0" dirty="0">
              <a:solidFill>
                <a:schemeClr val="tx1"/>
              </a:solidFill>
            </a:endParaRPr>
          </a:p>
        </p:txBody>
      </p:sp>
      <p:sp>
        <p:nvSpPr>
          <p:cNvPr id="6" name="Textfeld 5">
            <a:extLst>
              <a:ext uri="{FF2B5EF4-FFF2-40B4-BE49-F238E27FC236}">
                <a16:creationId xmlns:a16="http://schemas.microsoft.com/office/drawing/2014/main" id="{42364915-1D17-E24B-850E-BCF93913C1BB}"/>
              </a:ext>
            </a:extLst>
          </p:cNvPr>
          <p:cNvSpPr txBox="1"/>
          <p:nvPr userDrawn="1"/>
        </p:nvSpPr>
        <p:spPr>
          <a:xfrm>
            <a:off x="9163798" y="1259557"/>
            <a:ext cx="4275977" cy="4367671"/>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lang="de-DE" sz="2053" dirty="0"/>
              <a:t>
</a:t>
            </a:r>
            <a:r>
              <a:rPr lang="de-DE" sz="2600" baseline="0" dirty="0"/>
              <a:t>Zwischenüberschrift </a:t>
            </a:r>
            <a:br>
              <a:rPr lang="de-DE" sz="2600" baseline="0" dirty="0"/>
            </a:br>
            <a:r>
              <a:rPr lang="de-DE" sz="2600" baseline="0" dirty="0"/>
              <a:t>26 </a:t>
            </a:r>
            <a:r>
              <a:rPr lang="de-DE" sz="2600" baseline="0" dirty="0" err="1"/>
              <a:t>pt</a:t>
            </a:r>
            <a:br>
              <a:rPr lang="de-DE" sz="2053" dirty="0"/>
            </a:br>
            <a:br>
              <a:rPr lang="de-DE" sz="2053" dirty="0"/>
            </a:br>
            <a:r>
              <a:rPr lang="de-DE" sz="2053" dirty="0"/>
              <a:t>Fließtext 24 </a:t>
            </a:r>
            <a:r>
              <a:rPr lang="de-DE" sz="2053" dirty="0" err="1"/>
              <a:t>pt</a:t>
            </a:r>
            <a:br>
              <a:rPr lang="de-DE" sz="2053" dirty="0"/>
            </a:br>
            <a:r>
              <a:rPr lang="de-DE" sz="2053" dirty="0"/>
              <a:t>Fließtext Fließtext Fließtext Fließtext Fließtext Fließtext Fließtext Fließtext Fließtext Fließtext Fließtext Fließtext Fließtext Fließtext Fließtext Fließtext Fließtext Fließtext Fließtext Fließtext Fließtext Fließtext Fließtext Fließtext</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dirty="0"/>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dirty="0"/>
          </a:p>
        </p:txBody>
      </p:sp>
    </p:spTree>
    <p:extLst>
      <p:ext uri="{BB962C8B-B14F-4D97-AF65-F5344CB8AC3E}">
        <p14:creationId xmlns:p14="http://schemas.microsoft.com/office/powerpoint/2010/main" val="2070527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306B614-4052-CA42-A509-671EABCDD9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6" y="-10288"/>
            <a:ext cx="8955859" cy="7556500"/>
          </a:xfrm>
          <a:prstGeom prst="rect">
            <a:avLst/>
          </a:prstGeom>
        </p:spPr>
      </p:pic>
    </p:spTree>
    <p:extLst>
      <p:ext uri="{BB962C8B-B14F-4D97-AF65-F5344CB8AC3E}">
        <p14:creationId xmlns:p14="http://schemas.microsoft.com/office/powerpoint/2010/main" val="74472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lksbund_Titelfolie_Dunkel">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634A314-BF16-575B-5E95-91E8349D13F2}"/>
              </a:ext>
            </a:extLst>
          </p:cNvPr>
          <p:cNvSpPr>
            <a:spLocks noGrp="1" noRot="1" noMove="1" noResize="1" noEditPoints="1" noAdjustHandles="1" noChangeArrowheads="1" noChangeShapeType="1"/>
          </p:cNvSpPr>
          <p:nvPr userDrawn="1"/>
        </p:nvSpPr>
        <p:spPr>
          <a:xfrm>
            <a:off x="0" y="1"/>
            <a:ext cx="13439775" cy="56520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27038108-99CD-F637-722D-3ABDB95658E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6651" y="1130052"/>
            <a:ext cx="6746473" cy="3391942"/>
          </a:xfrm>
          <a:prstGeom prst="rect">
            <a:avLst/>
          </a:prstGeom>
        </p:spPr>
      </p:pic>
      <p:sp>
        <p:nvSpPr>
          <p:cNvPr id="4" name="Rechteck 3">
            <a:extLst>
              <a:ext uri="{FF2B5EF4-FFF2-40B4-BE49-F238E27FC236}">
                <a16:creationId xmlns:a16="http://schemas.microsoft.com/office/drawing/2014/main" id="{D32CB45B-15E9-FEA7-DEA3-29CD01B1A16F}"/>
              </a:ext>
            </a:extLst>
          </p:cNvPr>
          <p:cNvSpPr>
            <a:spLocks noGrp="1" noRot="1" noMove="1" noResize="1" noEditPoints="1" noAdjustHandles="1" noChangeArrowheads="1" noChangeShapeType="1"/>
          </p:cNvSpPr>
          <p:nvPr userDrawn="1"/>
        </p:nvSpPr>
        <p:spPr>
          <a:xfrm>
            <a:off x="0" y="5652045"/>
            <a:ext cx="13439775" cy="190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12096750" cy="539557"/>
          </a:xfrm>
          <a:prstGeom prst="rect">
            <a:avLst/>
          </a:prstGeom>
        </p:spPr>
        <p:txBody>
          <a:bodyPr/>
          <a:lstStyle>
            <a:lvl1pPr marL="0" indent="0" algn="ctr">
              <a:tabLst/>
              <a:defRPr b="1" baseline="0">
                <a:solidFill>
                  <a:srgbClr val="10759D"/>
                </a:solidFill>
              </a:defRPr>
            </a:lvl1pPr>
          </a:lstStyle>
          <a:p>
            <a:r>
              <a:rPr lang="de-DE" dirty="0"/>
              <a:t>Präsentationstitel | Datum | </a:t>
            </a:r>
            <a:r>
              <a:rPr lang="de-DE" dirty="0" err="1"/>
              <a:t>Azuro</a:t>
            </a:r>
            <a:r>
              <a:rPr lang="de-DE" dirty="0"/>
              <a:t> TF | 44pt</a:t>
            </a:r>
            <a:endParaRPr lang="en-US" dirty="0"/>
          </a:p>
        </p:txBody>
      </p:sp>
    </p:spTree>
    <p:extLst>
      <p:ext uri="{BB962C8B-B14F-4D97-AF65-F5344CB8AC3E}">
        <p14:creationId xmlns:p14="http://schemas.microsoft.com/office/powerpoint/2010/main" val="55377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052" y="720000"/>
            <a:ext cx="11591806" cy="539557"/>
          </a:xfrm>
          <a:prstGeom prst="rect">
            <a:avLst/>
          </a:prstGeom>
        </p:spPr>
        <p:txBody>
          <a:bodyPr/>
          <a:lstStyle>
            <a:lvl1pPr marL="0" indent="0">
              <a:tabLst/>
              <a:defRPr baseline="0">
                <a:solidFill>
                  <a:srgbClr val="10759D"/>
                </a:solidFill>
              </a:defRPr>
            </a:lvl1pPr>
          </a:lstStyle>
          <a:p>
            <a:r>
              <a:rPr lang="de-DE" dirty="0"/>
              <a:t>Calibri </a:t>
            </a:r>
            <a:r>
              <a:rPr lang="de-DE" baseline="0" dirty="0">
                <a:solidFill>
                  <a:srgbClr val="10759D"/>
                </a:solidFill>
              </a:rPr>
              <a:t>48,5 </a:t>
            </a:r>
            <a:r>
              <a:rPr lang="de-DE" baseline="0" dirty="0" err="1">
                <a:solidFill>
                  <a:srgbClr val="10759D"/>
                </a:solidFill>
              </a:rPr>
              <a:t>pt</a:t>
            </a:r>
            <a:endParaRPr lang="en-US" dirty="0"/>
          </a:p>
        </p:txBody>
      </p:sp>
      <p:sp>
        <p:nvSpPr>
          <p:cNvPr id="3" name="Content Placeholder 2"/>
          <p:cNvSpPr>
            <a:spLocks noGrp="1"/>
          </p:cNvSpPr>
          <p:nvPr>
            <p:ph sz="half" idx="1" hasCustomPrompt="1"/>
          </p:nvPr>
        </p:nvSpPr>
        <p:spPr>
          <a:xfrm>
            <a:off x="923985" y="1800000"/>
            <a:ext cx="5711905" cy="4796544"/>
          </a:xfrm>
          <a:prstGeom prst="rect">
            <a:avLst/>
          </a:prstGeom>
        </p:spPr>
        <p:txBody>
          <a:bodyPr>
            <a:normAutofit/>
          </a:bodyPr>
          <a:lstStyle>
            <a:lvl1pPr>
              <a:defRPr sz="2400" baseline="0">
                <a:solidFill>
                  <a:srgbClr val="10759D"/>
                </a:solidFill>
              </a:defRPr>
            </a:lvl1pPr>
          </a:lstStyle>
          <a:p>
            <a:pPr lvl="0"/>
            <a:r>
              <a:rPr lang="de-DE" dirty="0"/>
              <a:t>
 </a:t>
            </a:r>
            <a:endParaRPr lang="en-US" dirty="0"/>
          </a:p>
        </p:txBody>
      </p:sp>
      <p:sp>
        <p:nvSpPr>
          <p:cNvPr id="9" name="Content Placeholder 2">
            <a:extLst>
              <a:ext uri="{FF2B5EF4-FFF2-40B4-BE49-F238E27FC236}">
                <a16:creationId xmlns:a16="http://schemas.microsoft.com/office/drawing/2014/main" id="{54D25A06-D0EB-694C-9F3C-DF5BD401DF5F}"/>
              </a:ext>
            </a:extLst>
          </p:cNvPr>
          <p:cNvSpPr>
            <a:spLocks noGrp="1"/>
          </p:cNvSpPr>
          <p:nvPr>
            <p:ph sz="half" idx="14" hasCustomPrompt="1"/>
          </p:nvPr>
        </p:nvSpPr>
        <p:spPr>
          <a:xfrm>
            <a:off x="6841081" y="1800000"/>
            <a:ext cx="5339733" cy="4796544"/>
          </a:xfrm>
          <a:prstGeom prst="rect">
            <a:avLst/>
          </a:prstGeom>
        </p:spPr>
        <p:txBody>
          <a:bodyPr>
            <a:normAutofit/>
          </a:bodyPr>
          <a:lstStyle>
            <a:lvl1pPr marL="251986" marR="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sz="2400" baseline="0">
                <a:solidFill>
                  <a:srgbClr val="10759D"/>
                </a:solidFill>
              </a:defRPr>
            </a:lvl1pPr>
          </a:lstStyle>
          <a:p>
            <a:pPr marL="251986" marR="0" lvl="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a:pPr>
            <a:r>
              <a:rPr lang="de-DE" dirty="0"/>
              <a:t>
 </a:t>
            </a:r>
            <a:endParaRPr lang="en-US" dirty="0"/>
          </a:p>
          <a:p>
            <a:pPr lvl="0"/>
            <a:endParaRPr lang="en-US" dirty="0"/>
          </a:p>
        </p:txBody>
      </p:sp>
    </p:spTree>
    <p:extLst>
      <p:ext uri="{BB962C8B-B14F-4D97-AF65-F5344CB8AC3E}">
        <p14:creationId xmlns:p14="http://schemas.microsoft.com/office/powerpoint/2010/main" val="259336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B213ED-07C5-5443-80D5-66F2452DE1D4}"/>
              </a:ext>
            </a:extLst>
          </p:cNvPr>
          <p:cNvSpPr>
            <a:spLocks noGrp="1"/>
          </p:cNvSpPr>
          <p:nvPr>
            <p:ph type="title" hasCustomPrompt="1"/>
          </p:nvPr>
        </p:nvSpPr>
        <p:spPr>
          <a:xfrm>
            <a:off x="603510" y="720000"/>
            <a:ext cx="11591806" cy="648072"/>
          </a:xfrm>
          <a:prstGeom prst="rect">
            <a:avLst/>
          </a:prstGeom>
          <a:noFill/>
        </p:spPr>
        <p:txBody>
          <a:bodyPr anchor="b">
            <a:normAutofit/>
          </a:bodyPr>
          <a:lstStyle>
            <a:lvl1pPr>
              <a:defRPr sz="4850" baseline="0">
                <a:solidFill>
                  <a:srgbClr val="10759D"/>
                </a:solidFill>
              </a:defRPr>
            </a:lvl1pPr>
          </a:lstStyle>
          <a:p>
            <a:r>
              <a:rPr lang="de-DE" dirty="0"/>
              <a:t>Calibri   48,5 </a:t>
            </a:r>
            <a:r>
              <a:rPr lang="de-DE" dirty="0" err="1"/>
              <a:t>pt</a:t>
            </a:r>
            <a:endParaRPr lang="en-US" dirty="0"/>
          </a:p>
        </p:txBody>
      </p:sp>
      <p:pic>
        <p:nvPicPr>
          <p:cNvPr id="15" name="Grafik 14">
            <a:extLst>
              <a:ext uri="{FF2B5EF4-FFF2-40B4-BE49-F238E27FC236}">
                <a16:creationId xmlns:a16="http://schemas.microsoft.com/office/drawing/2014/main" id="{9F5AF206-AE44-774A-B61A-CB4A812D48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6799" y="2912732"/>
            <a:ext cx="524820" cy="417513"/>
          </a:xfrm>
          <a:prstGeom prst="rect">
            <a:avLst/>
          </a:prstGeom>
        </p:spPr>
      </p:pic>
      <p:pic>
        <p:nvPicPr>
          <p:cNvPr id="17" name="Grafik 16">
            <a:extLst>
              <a:ext uri="{FF2B5EF4-FFF2-40B4-BE49-F238E27FC236}">
                <a16:creationId xmlns:a16="http://schemas.microsoft.com/office/drawing/2014/main" id="{C2C09BCB-D396-BB4B-9E22-38A4AD3E6E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6799" y="3808282"/>
            <a:ext cx="541600" cy="430862"/>
          </a:xfrm>
          <a:prstGeom prst="rect">
            <a:avLst/>
          </a:prstGeom>
        </p:spPr>
      </p:pic>
      <p:pic>
        <p:nvPicPr>
          <p:cNvPr id="19" name="Grafik 18">
            <a:extLst>
              <a:ext uri="{FF2B5EF4-FFF2-40B4-BE49-F238E27FC236}">
                <a16:creationId xmlns:a16="http://schemas.microsoft.com/office/drawing/2014/main" id="{B5CCD8E6-872B-1246-9C75-42EF29949D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6799" y="4790609"/>
            <a:ext cx="539747" cy="429388"/>
          </a:xfrm>
          <a:prstGeom prst="rect">
            <a:avLst/>
          </a:prstGeom>
        </p:spPr>
      </p:pic>
      <p:sp>
        <p:nvSpPr>
          <p:cNvPr id="2" name="Textfeld 1">
            <a:extLst>
              <a:ext uri="{FF2B5EF4-FFF2-40B4-BE49-F238E27FC236}">
                <a16:creationId xmlns:a16="http://schemas.microsoft.com/office/drawing/2014/main" id="{8AB533FF-A83B-E04A-9DD3-AF2EF8536761}"/>
              </a:ext>
            </a:extLst>
          </p:cNvPr>
          <p:cNvSpPr txBox="1"/>
          <p:nvPr userDrawn="1"/>
        </p:nvSpPr>
        <p:spPr>
          <a:xfrm>
            <a:off x="745885" y="1619597"/>
            <a:ext cx="5611941" cy="561692"/>
          </a:xfrm>
          <a:prstGeom prst="rect">
            <a:avLst/>
          </a:prstGeom>
          <a:noFill/>
        </p:spPr>
        <p:txBody>
          <a:bodyPr wrap="square" rtlCol="0">
            <a:spAutoFit/>
          </a:bodyPr>
          <a:lstStyle/>
          <a:p>
            <a:r>
              <a:rPr lang="de-DE" sz="3050" baseline="0" dirty="0"/>
              <a:t>Aufzählung</a:t>
            </a:r>
          </a:p>
        </p:txBody>
      </p:sp>
    </p:spTree>
    <p:extLst>
      <p:ext uri="{BB962C8B-B14F-4D97-AF65-F5344CB8AC3E}">
        <p14:creationId xmlns:p14="http://schemas.microsoft.com/office/powerpoint/2010/main" val="389141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64FB32C8-874B-DE4F-859A-C65A36D82B2C}"/>
              </a:ext>
            </a:extLst>
          </p:cNvPr>
          <p:cNvGraphicFramePr/>
          <p:nvPr userDrawn="1">
            <p:extLst>
              <p:ext uri="{D42A27DB-BD31-4B8C-83A1-F6EECF244321}">
                <p14:modId xmlns:p14="http://schemas.microsoft.com/office/powerpoint/2010/main" val="1359281999"/>
              </p:ext>
            </p:extLst>
          </p:nvPr>
        </p:nvGraphicFramePr>
        <p:xfrm>
          <a:off x="2284644" y="1620209"/>
          <a:ext cx="8959850" cy="4751917"/>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DEED7C06-ACC1-C544-9D9D-FDEDE8951DC4}"/>
              </a:ext>
            </a:extLst>
          </p:cNvPr>
          <p:cNvSpPr>
            <a:spLocks noGrp="1"/>
          </p:cNvSpPr>
          <p:nvPr>
            <p:ph type="title" hasCustomPrompt="1"/>
          </p:nvPr>
        </p:nvSpPr>
        <p:spPr>
          <a:xfrm>
            <a:off x="905051" y="720001"/>
            <a:ext cx="11271331" cy="667659"/>
          </a:xfrm>
          <a:prstGeom prst="rect">
            <a:avLst/>
          </a:prstGeom>
          <a:noFill/>
        </p:spPr>
        <p:txBody>
          <a:bodyPr anchor="b">
            <a:normAutofit/>
          </a:bodyPr>
          <a:lstStyle>
            <a:lvl1pPr>
              <a:defRPr sz="4850" baseline="0">
                <a:solidFill>
                  <a:srgbClr val="10759D"/>
                </a:solidFill>
              </a:defRPr>
            </a:lvl1pPr>
          </a:lstStyle>
          <a:p>
            <a:r>
              <a:rPr lang="de-DE" dirty="0"/>
              <a:t>Calibri   48,5 </a:t>
            </a:r>
            <a:r>
              <a:rPr lang="de-DE" dirty="0" err="1"/>
              <a:t>pt</a:t>
            </a:r>
            <a:endParaRPr lang="en-US" dirty="0"/>
          </a:p>
        </p:txBody>
      </p:sp>
    </p:spTree>
    <p:extLst>
      <p:ext uri="{BB962C8B-B14F-4D97-AF65-F5344CB8AC3E}">
        <p14:creationId xmlns:p14="http://schemas.microsoft.com/office/powerpoint/2010/main" val="911092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A6DF302-8A7F-4C43-B9EF-F00E18A63700}"/>
              </a:ext>
            </a:extLst>
          </p:cNvPr>
          <p:cNvPicPr>
            <a:picLocks noChangeAspect="1"/>
          </p:cNvPicPr>
          <p:nvPr userDrawn="1"/>
        </p:nvPicPr>
        <p:blipFill>
          <a:blip r:embed="rId2" cstate="email">
            <a:alphaModFix/>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a:ext>
            </a:extLst>
          </a:blip>
          <a:stretch>
            <a:fillRect/>
          </a:stretch>
        </p:blipFill>
        <p:spPr>
          <a:xfrm>
            <a:off x="34881" y="14806"/>
            <a:ext cx="13425806" cy="7558088"/>
          </a:xfrm>
          <a:prstGeom prst="rect">
            <a:avLst/>
          </a:prstGeom>
        </p:spPr>
      </p:pic>
      <p:sp>
        <p:nvSpPr>
          <p:cNvPr id="5" name="Textfeld 4">
            <a:extLst>
              <a:ext uri="{FF2B5EF4-FFF2-40B4-BE49-F238E27FC236}">
                <a16:creationId xmlns:a16="http://schemas.microsoft.com/office/drawing/2014/main" id="{3175B889-882A-424F-90E5-57C381176ADF}"/>
              </a:ext>
            </a:extLst>
          </p:cNvPr>
          <p:cNvSpPr txBox="1"/>
          <p:nvPr userDrawn="1"/>
        </p:nvSpPr>
        <p:spPr>
          <a:xfrm>
            <a:off x="10340494" y="5740787"/>
            <a:ext cx="2715154" cy="1694566"/>
          </a:xfrm>
          <a:prstGeom prst="rect">
            <a:avLst/>
          </a:prstGeom>
          <a:noFill/>
          <a:effectLst>
            <a:glow rad="63500">
              <a:schemeClr val="accent2">
                <a:satMod val="175000"/>
                <a:alpha val="40000"/>
              </a:schemeClr>
            </a:glow>
          </a:effectLst>
          <a:scene3d>
            <a:camera prst="orthographicFront">
              <a:rot lat="0" lon="0" rev="0"/>
            </a:camera>
            <a:lightRig rig="threePt" dir="t"/>
          </a:scene3d>
        </p:spPr>
        <p:txBody>
          <a:bodyPr wrap="square" rtlCol="0" anchor="ctr" anchorCtr="0">
            <a:spAutoFit/>
          </a:bodyPr>
          <a:lstStyle/>
          <a:p>
            <a:endParaRPr lang="de-DE" sz="2053" baseline="0" dirty="0">
              <a:solidFill>
                <a:srgbClr val="10759D"/>
              </a:solidFill>
            </a:endParaRPr>
          </a:p>
          <a:p>
            <a:endParaRPr lang="de-DE" sz="2053" baseline="0" dirty="0">
              <a:solidFill>
                <a:srgbClr val="10759D"/>
              </a:solidFill>
            </a:endParaRPr>
          </a:p>
          <a:p>
            <a:r>
              <a:rPr lang="de-DE" sz="2053" baseline="0" dirty="0">
                <a:solidFill>
                  <a:srgbClr val="10759D"/>
                </a:solidFill>
              </a:rPr>
              <a:t>        </a:t>
            </a:r>
          </a:p>
          <a:p>
            <a:r>
              <a:rPr lang="de-DE" sz="2053" baseline="0" dirty="0">
                <a:solidFill>
                  <a:srgbClr val="10759D"/>
                </a:solidFill>
              </a:rPr>
              <a:t>      </a:t>
            </a:r>
            <a:r>
              <a:rPr lang="de-DE" sz="2200" baseline="0" dirty="0">
                <a:solidFill>
                  <a:srgbClr val="10759D"/>
                </a:solidFill>
              </a:rPr>
              <a:t>Vielen Dank!</a:t>
            </a:r>
          </a:p>
          <a:p>
            <a:r>
              <a:rPr lang="de-DE" sz="2053" baseline="0" dirty="0">
                <a:solidFill>
                  <a:srgbClr val="10759D"/>
                </a:solidFill>
              </a:rPr>
              <a:t> </a:t>
            </a:r>
          </a:p>
        </p:txBody>
      </p:sp>
    </p:spTree>
    <p:extLst>
      <p:ext uri="{BB962C8B-B14F-4D97-AF65-F5344CB8AC3E}">
        <p14:creationId xmlns:p14="http://schemas.microsoft.com/office/powerpoint/2010/main" val="3998635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oben, Text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D135B-CBF3-4B2D-9750-0167AE8F9741}"/>
              </a:ext>
            </a:extLst>
          </p:cNvPr>
          <p:cNvSpPr>
            <a:spLocks noGrp="1"/>
          </p:cNvSpPr>
          <p:nvPr>
            <p:ph type="title" hasCustomPrompt="1"/>
          </p:nvPr>
        </p:nvSpPr>
        <p:spPr>
          <a:xfrm>
            <a:off x="383825" y="4643933"/>
            <a:ext cx="11208105" cy="565894"/>
          </a:xfrm>
          <a:prstGeom prst="rect">
            <a:avLst/>
          </a:prstGeom>
        </p:spPr>
        <p:txBody>
          <a:bodyPr/>
          <a:lstStyle>
            <a:lvl1pPr>
              <a:defRPr sz="3600"/>
            </a:lvl1pPr>
          </a:lstStyle>
          <a:p>
            <a:r>
              <a:rPr lang="de-DE" dirty="0"/>
              <a:t>Bild oben, Text unten</a:t>
            </a:r>
          </a:p>
        </p:txBody>
      </p:sp>
      <p:sp>
        <p:nvSpPr>
          <p:cNvPr id="6" name="Bildplatzhalter 5">
            <a:extLst>
              <a:ext uri="{FF2B5EF4-FFF2-40B4-BE49-F238E27FC236}">
                <a16:creationId xmlns:a16="http://schemas.microsoft.com/office/drawing/2014/main" id="{258673D5-DD05-490E-865C-CF6667EE79AB}"/>
              </a:ext>
            </a:extLst>
          </p:cNvPr>
          <p:cNvSpPr>
            <a:spLocks noGrp="1"/>
          </p:cNvSpPr>
          <p:nvPr>
            <p:ph type="pic" sz="quarter" idx="10"/>
          </p:nvPr>
        </p:nvSpPr>
        <p:spPr>
          <a:xfrm>
            <a:off x="1" y="1"/>
            <a:ext cx="13439775" cy="4498702"/>
          </a:xfrm>
          <a:prstGeom prst="rect">
            <a:avLst/>
          </a:prstGeom>
        </p:spPr>
        <p:txBody>
          <a:bodyPr/>
          <a:lstStyle/>
          <a:p>
            <a:endParaRPr lang="de-DE" dirty="0"/>
          </a:p>
        </p:txBody>
      </p:sp>
      <p:sp>
        <p:nvSpPr>
          <p:cNvPr id="8" name="Textplatzhalter 7">
            <a:extLst>
              <a:ext uri="{FF2B5EF4-FFF2-40B4-BE49-F238E27FC236}">
                <a16:creationId xmlns:a16="http://schemas.microsoft.com/office/drawing/2014/main" id="{15C2D807-F5C9-4D16-8D50-D374698D7FA6}"/>
              </a:ext>
            </a:extLst>
          </p:cNvPr>
          <p:cNvSpPr>
            <a:spLocks noGrp="1"/>
          </p:cNvSpPr>
          <p:nvPr>
            <p:ph type="body" sz="quarter" idx="11"/>
          </p:nvPr>
        </p:nvSpPr>
        <p:spPr>
          <a:xfrm>
            <a:off x="383825" y="5364164"/>
            <a:ext cx="9956919" cy="2016125"/>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278604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Bilder oben, Text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D135B-CBF3-4B2D-9750-0167AE8F9741}"/>
              </a:ext>
            </a:extLst>
          </p:cNvPr>
          <p:cNvSpPr>
            <a:spLocks noGrp="1"/>
          </p:cNvSpPr>
          <p:nvPr>
            <p:ph type="title" hasCustomPrompt="1"/>
          </p:nvPr>
        </p:nvSpPr>
        <p:spPr>
          <a:xfrm>
            <a:off x="383825" y="4643933"/>
            <a:ext cx="11208105" cy="565894"/>
          </a:xfrm>
          <a:prstGeom prst="rect">
            <a:avLst/>
          </a:prstGeom>
        </p:spPr>
        <p:txBody>
          <a:bodyPr/>
          <a:lstStyle>
            <a:lvl1pPr>
              <a:defRPr sz="3600"/>
            </a:lvl1pPr>
          </a:lstStyle>
          <a:p>
            <a:r>
              <a:rPr lang="de-DE" dirty="0"/>
              <a:t>Zwei Bilder oben, Text unten</a:t>
            </a:r>
          </a:p>
        </p:txBody>
      </p:sp>
      <p:sp>
        <p:nvSpPr>
          <p:cNvPr id="6" name="Bildplatzhalter 5">
            <a:extLst>
              <a:ext uri="{FF2B5EF4-FFF2-40B4-BE49-F238E27FC236}">
                <a16:creationId xmlns:a16="http://schemas.microsoft.com/office/drawing/2014/main" id="{258673D5-DD05-490E-865C-CF6667EE79AB}"/>
              </a:ext>
            </a:extLst>
          </p:cNvPr>
          <p:cNvSpPr>
            <a:spLocks noGrp="1"/>
          </p:cNvSpPr>
          <p:nvPr>
            <p:ph type="pic" sz="quarter" idx="10"/>
          </p:nvPr>
        </p:nvSpPr>
        <p:spPr>
          <a:xfrm>
            <a:off x="1" y="1"/>
            <a:ext cx="6453039" cy="4489596"/>
          </a:xfrm>
          <a:prstGeom prst="rect">
            <a:avLst/>
          </a:prstGeom>
        </p:spPr>
        <p:txBody>
          <a:bodyPr/>
          <a:lstStyle/>
          <a:p>
            <a:endParaRPr lang="de-DE" dirty="0"/>
          </a:p>
        </p:txBody>
      </p:sp>
      <p:sp>
        <p:nvSpPr>
          <p:cNvPr id="8" name="Textplatzhalter 7">
            <a:extLst>
              <a:ext uri="{FF2B5EF4-FFF2-40B4-BE49-F238E27FC236}">
                <a16:creationId xmlns:a16="http://schemas.microsoft.com/office/drawing/2014/main" id="{15C2D807-F5C9-4D16-8D50-D374698D7FA6}"/>
              </a:ext>
            </a:extLst>
          </p:cNvPr>
          <p:cNvSpPr>
            <a:spLocks noGrp="1"/>
          </p:cNvSpPr>
          <p:nvPr>
            <p:ph type="body" sz="quarter" idx="11"/>
          </p:nvPr>
        </p:nvSpPr>
        <p:spPr>
          <a:xfrm>
            <a:off x="383825" y="5364164"/>
            <a:ext cx="9956919" cy="2016125"/>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Bildplatzhalter 5">
            <a:extLst>
              <a:ext uri="{FF2B5EF4-FFF2-40B4-BE49-F238E27FC236}">
                <a16:creationId xmlns:a16="http://schemas.microsoft.com/office/drawing/2014/main" id="{7FAF024A-FE1C-42A6-BC7E-9EFD49FEEC49}"/>
              </a:ext>
            </a:extLst>
          </p:cNvPr>
          <p:cNvSpPr>
            <a:spLocks noGrp="1"/>
          </p:cNvSpPr>
          <p:nvPr>
            <p:ph type="pic" sz="quarter" idx="12"/>
          </p:nvPr>
        </p:nvSpPr>
        <p:spPr>
          <a:xfrm>
            <a:off x="6986737" y="-49"/>
            <a:ext cx="6453039" cy="4489596"/>
          </a:xfrm>
          <a:prstGeom prst="rect">
            <a:avLst/>
          </a:prstGeom>
        </p:spPr>
        <p:txBody>
          <a:bodyPr/>
          <a:lstStyle/>
          <a:p>
            <a:endParaRPr lang="de-DE" dirty="0"/>
          </a:p>
        </p:txBody>
      </p:sp>
    </p:spTree>
    <p:extLst>
      <p:ext uri="{BB962C8B-B14F-4D97-AF65-F5344CB8AC3E}">
        <p14:creationId xmlns:p14="http://schemas.microsoft.com/office/powerpoint/2010/main" val="2223719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923924" y="403225"/>
            <a:ext cx="11591929" cy="14605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260877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ben, Bild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499FD-083E-49A7-A69F-3F02ED2E15DC}"/>
              </a:ext>
            </a:extLst>
          </p:cNvPr>
          <p:cNvSpPr>
            <a:spLocks noGrp="1"/>
          </p:cNvSpPr>
          <p:nvPr>
            <p:ph type="title"/>
          </p:nvPr>
        </p:nvSpPr>
        <p:spPr>
          <a:xfrm>
            <a:off x="383826" y="179437"/>
            <a:ext cx="11591929" cy="784324"/>
          </a:xfrm>
          <a:prstGeom prst="rect">
            <a:avLst/>
          </a:prstGeom>
        </p:spPr>
        <p:txBody>
          <a:bodyPr/>
          <a:lstStyle/>
          <a:p>
            <a:r>
              <a:rPr lang="de-DE" dirty="0"/>
              <a:t>Mastertitelformat bearbeiten</a:t>
            </a:r>
          </a:p>
        </p:txBody>
      </p:sp>
      <p:sp>
        <p:nvSpPr>
          <p:cNvPr id="4" name="Bildplatzhalter 3">
            <a:extLst>
              <a:ext uri="{FF2B5EF4-FFF2-40B4-BE49-F238E27FC236}">
                <a16:creationId xmlns:a16="http://schemas.microsoft.com/office/drawing/2014/main" id="{DD4631AB-C3E3-43AE-BC6E-3F1FAF610683}"/>
              </a:ext>
            </a:extLst>
          </p:cNvPr>
          <p:cNvSpPr>
            <a:spLocks noGrp="1" noChangeAspect="1"/>
          </p:cNvSpPr>
          <p:nvPr>
            <p:ph type="pic" sz="quarter" idx="10"/>
          </p:nvPr>
        </p:nvSpPr>
        <p:spPr>
          <a:xfrm>
            <a:off x="1" y="1628439"/>
            <a:ext cx="13439774" cy="5931236"/>
          </a:xfrm>
          <a:prstGeom prst="rect">
            <a:avLst/>
          </a:prstGeom>
        </p:spPr>
        <p:txBody>
          <a:bodyPr/>
          <a:lstStyle/>
          <a:p>
            <a:endParaRPr lang="de-DE"/>
          </a:p>
        </p:txBody>
      </p:sp>
    </p:spTree>
    <p:extLst>
      <p:ext uri="{BB962C8B-B14F-4D97-AF65-F5344CB8AC3E}">
        <p14:creationId xmlns:p14="http://schemas.microsoft.com/office/powerpoint/2010/main" val="952830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links, Text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Bild links, Text rechts</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1259558"/>
            <a:ext cx="6538858" cy="6120731"/>
          </a:xfrm>
          <a:prstGeom prst="rect">
            <a:avLst/>
          </a:prstGeom>
        </p:spPr>
        <p:txBody>
          <a:bodyPr/>
          <a:lstStyle/>
          <a:p>
            <a:endParaRPr lang="de-DE" dirty="0"/>
          </a:p>
        </p:txBody>
      </p:sp>
      <p:sp>
        <p:nvSpPr>
          <p:cNvPr id="6" name="Textplatzhalter 5">
            <a:extLst>
              <a:ext uri="{FF2B5EF4-FFF2-40B4-BE49-F238E27FC236}">
                <a16:creationId xmlns:a16="http://schemas.microsoft.com/office/drawing/2014/main" id="{121B38E2-5CA4-4684-A70C-2D762D0C9B49}"/>
              </a:ext>
            </a:extLst>
          </p:cNvPr>
          <p:cNvSpPr>
            <a:spLocks noGrp="1"/>
          </p:cNvSpPr>
          <p:nvPr>
            <p:ph type="body" sz="quarter" idx="11"/>
          </p:nvPr>
        </p:nvSpPr>
        <p:spPr>
          <a:xfrm>
            <a:off x="6992275" y="1259558"/>
            <a:ext cx="6064362" cy="6120731"/>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01790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wei Bilder und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Bild links, Text rechts</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1259558"/>
            <a:ext cx="6538858" cy="6120731"/>
          </a:xfrm>
          <a:prstGeom prst="rect">
            <a:avLst/>
          </a:prstGeom>
        </p:spPr>
        <p:txBody>
          <a:bodyPr/>
          <a:lstStyle/>
          <a:p>
            <a:endParaRPr lang="de-DE" dirty="0"/>
          </a:p>
        </p:txBody>
      </p:sp>
      <p:sp>
        <p:nvSpPr>
          <p:cNvPr id="5" name="Bildplatzhalter 3">
            <a:extLst>
              <a:ext uri="{FF2B5EF4-FFF2-40B4-BE49-F238E27FC236}">
                <a16:creationId xmlns:a16="http://schemas.microsoft.com/office/drawing/2014/main" id="{4BAFE5AC-5BB4-4358-899F-1174FAD9F97F}"/>
              </a:ext>
            </a:extLst>
          </p:cNvPr>
          <p:cNvSpPr>
            <a:spLocks noGrp="1"/>
          </p:cNvSpPr>
          <p:nvPr>
            <p:ph type="pic" sz="quarter" idx="11"/>
          </p:nvPr>
        </p:nvSpPr>
        <p:spPr>
          <a:xfrm>
            <a:off x="6900918" y="1259558"/>
            <a:ext cx="6538858" cy="6120731"/>
          </a:xfrm>
          <a:prstGeom prst="rect">
            <a:avLst/>
          </a:prstGeom>
        </p:spPr>
        <p:txBody>
          <a:bodyPr/>
          <a:lstStyle/>
          <a:p>
            <a:endParaRPr lang="de-DE" dirty="0"/>
          </a:p>
        </p:txBody>
      </p:sp>
    </p:spTree>
    <p:extLst>
      <p:ext uri="{BB962C8B-B14F-4D97-AF65-F5344CB8AC3E}">
        <p14:creationId xmlns:p14="http://schemas.microsoft.com/office/powerpoint/2010/main" val="2521089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ksbund_Titelfolie_mit_Bild_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77C612D-007B-923E-94A8-912F4D4870C1}"/>
              </a:ext>
            </a:extLst>
          </p:cNvPr>
          <p:cNvSpPr>
            <a:spLocks noGrp="1" noRot="1" noMove="1" noResize="1" noEditPoints="1" noAdjustHandles="1" noChangeArrowheads="1" noChangeShapeType="1"/>
          </p:cNvSpPr>
          <p:nvPr>
            <p:ph type="pic" sz="quarter" idx="10"/>
          </p:nvPr>
        </p:nvSpPr>
        <p:spPr>
          <a:xfrm>
            <a:off x="-11067" y="0"/>
            <a:ext cx="13450842" cy="5651500"/>
          </a:xfrm>
          <a:prstGeom prst="rect">
            <a:avLst/>
          </a:prstGeom>
        </p:spPr>
        <p:txBody>
          <a:bodyPr/>
          <a:lstStyle/>
          <a:p>
            <a:r>
              <a:rPr lang="de-DE"/>
              <a:t>Bild durch Klicken auf Symbol hinzufügen</a:t>
            </a:r>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9668051" cy="539557"/>
          </a:xfrm>
          <a:prstGeom prst="rect">
            <a:avLst/>
          </a:prstGeom>
        </p:spPr>
        <p:txBody>
          <a:bodyPr/>
          <a:lstStyle>
            <a:lvl1pPr marL="0" indent="0" algn="l">
              <a:tabLst/>
              <a:defRPr sz="3600" b="1" baseline="0">
                <a:solidFill>
                  <a:srgbClr val="10759D"/>
                </a:solidFill>
              </a:defRPr>
            </a:lvl1pPr>
          </a:lstStyle>
          <a:p>
            <a:r>
              <a:rPr lang="de-DE" dirty="0"/>
              <a:t>Präsentationstitel | Jahr | </a:t>
            </a:r>
            <a:r>
              <a:rPr lang="de-DE" dirty="0" err="1"/>
              <a:t>Azuro</a:t>
            </a:r>
            <a:r>
              <a:rPr lang="de-DE" dirty="0"/>
              <a:t> TF | 36-40pt</a:t>
            </a:r>
            <a:endParaRPr lang="en-US" dirty="0"/>
          </a:p>
        </p:txBody>
      </p:sp>
    </p:spTree>
    <p:extLst>
      <p:ext uri="{BB962C8B-B14F-4D97-AF65-F5344CB8AC3E}">
        <p14:creationId xmlns:p14="http://schemas.microsoft.com/office/powerpoint/2010/main" val="2382058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wei Bilder, 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Zwei Bilder, Zwei Texte</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3779838"/>
            <a:ext cx="6538858" cy="3779838"/>
          </a:xfrm>
          <a:prstGeom prst="rect">
            <a:avLst/>
          </a:prstGeom>
        </p:spPr>
        <p:txBody>
          <a:bodyPr/>
          <a:lstStyle/>
          <a:p>
            <a:endParaRPr lang="de-DE" dirty="0"/>
          </a:p>
        </p:txBody>
      </p:sp>
      <p:sp>
        <p:nvSpPr>
          <p:cNvPr id="5" name="Bildplatzhalter 3">
            <a:extLst>
              <a:ext uri="{FF2B5EF4-FFF2-40B4-BE49-F238E27FC236}">
                <a16:creationId xmlns:a16="http://schemas.microsoft.com/office/drawing/2014/main" id="{4BAFE5AC-5BB4-4358-899F-1174FAD9F97F}"/>
              </a:ext>
            </a:extLst>
          </p:cNvPr>
          <p:cNvSpPr>
            <a:spLocks noGrp="1"/>
          </p:cNvSpPr>
          <p:nvPr>
            <p:ph type="pic" sz="quarter" idx="11"/>
          </p:nvPr>
        </p:nvSpPr>
        <p:spPr>
          <a:xfrm>
            <a:off x="6900918" y="3779839"/>
            <a:ext cx="6538858" cy="3787774"/>
          </a:xfrm>
          <a:prstGeom prst="rect">
            <a:avLst/>
          </a:prstGeom>
        </p:spPr>
        <p:txBody>
          <a:bodyPr/>
          <a:lstStyle>
            <a:lvl1pPr>
              <a:defRPr b="1" i="1"/>
            </a:lvl1pPr>
          </a:lstStyle>
          <a:p>
            <a:endParaRPr lang="de-DE" dirty="0"/>
          </a:p>
        </p:txBody>
      </p:sp>
      <p:sp>
        <p:nvSpPr>
          <p:cNvPr id="6" name="Textplatzhalter 5"/>
          <p:cNvSpPr>
            <a:spLocks noGrp="1"/>
          </p:cNvSpPr>
          <p:nvPr>
            <p:ph type="body" sz="quarter" idx="12"/>
          </p:nvPr>
        </p:nvSpPr>
        <p:spPr>
          <a:xfrm>
            <a:off x="383825" y="1187549"/>
            <a:ext cx="6155033" cy="2376264"/>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5"/>
          <p:cNvSpPr>
            <a:spLocks noGrp="1"/>
          </p:cNvSpPr>
          <p:nvPr>
            <p:ph type="body" sz="quarter" idx="13"/>
          </p:nvPr>
        </p:nvSpPr>
        <p:spPr>
          <a:xfrm>
            <a:off x="6901604" y="1187549"/>
            <a:ext cx="6155033" cy="23762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53039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und Überschrift  oben, Bild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Zwei Bilder, Zwei Texte</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3779838"/>
            <a:ext cx="13439775" cy="3779838"/>
          </a:xfrm>
          <a:prstGeom prst="rect">
            <a:avLst/>
          </a:prstGeom>
        </p:spPr>
        <p:txBody>
          <a:bodyPr/>
          <a:lstStyle/>
          <a:p>
            <a:endParaRPr lang="de-DE" dirty="0"/>
          </a:p>
        </p:txBody>
      </p:sp>
      <p:sp>
        <p:nvSpPr>
          <p:cNvPr id="6" name="Textplatzhalter 5"/>
          <p:cNvSpPr>
            <a:spLocks noGrp="1"/>
          </p:cNvSpPr>
          <p:nvPr>
            <p:ph type="body" sz="quarter" idx="12"/>
          </p:nvPr>
        </p:nvSpPr>
        <p:spPr>
          <a:xfrm>
            <a:off x="383825" y="1187549"/>
            <a:ext cx="12672812" cy="2376264"/>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14559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rechts, Text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124" cy="720080"/>
          </a:xfrm>
          <a:prstGeom prst="rect">
            <a:avLst/>
          </a:prstGeom>
        </p:spPr>
        <p:txBody>
          <a:bodyPr/>
          <a:lstStyle>
            <a:lvl1pPr>
              <a:defRPr sz="3600"/>
            </a:lvl1pPr>
          </a:lstStyle>
          <a:p>
            <a:r>
              <a:rPr lang="de-DE" dirty="0"/>
              <a:t>Text links, Bild rechts</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6931758" y="1425514"/>
            <a:ext cx="6508018" cy="6120731"/>
          </a:xfrm>
          <a:prstGeom prst="rect">
            <a:avLst/>
          </a:prstGeom>
        </p:spPr>
        <p:txBody>
          <a:bodyPr/>
          <a:lstStyle/>
          <a:p>
            <a:endParaRPr lang="de-DE" dirty="0"/>
          </a:p>
        </p:txBody>
      </p:sp>
      <p:sp>
        <p:nvSpPr>
          <p:cNvPr id="6" name="Textplatzhalter 5">
            <a:extLst>
              <a:ext uri="{FF2B5EF4-FFF2-40B4-BE49-F238E27FC236}">
                <a16:creationId xmlns:a16="http://schemas.microsoft.com/office/drawing/2014/main" id="{121B38E2-5CA4-4684-A70C-2D762D0C9B49}"/>
              </a:ext>
            </a:extLst>
          </p:cNvPr>
          <p:cNvSpPr>
            <a:spLocks noGrp="1"/>
          </p:cNvSpPr>
          <p:nvPr>
            <p:ph type="body" sz="quarter" idx="11"/>
          </p:nvPr>
        </p:nvSpPr>
        <p:spPr>
          <a:xfrm>
            <a:off x="383825" y="1425513"/>
            <a:ext cx="6155032" cy="6120731"/>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57337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ollbild">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1" y="-1"/>
            <a:ext cx="13439775" cy="7559675"/>
          </a:xfrm>
          <a:prstGeom prst="rect">
            <a:avLst/>
          </a:prstGeom>
        </p:spPr>
        <p:txBody>
          <a:bodyPr/>
          <a:lstStyle/>
          <a:p>
            <a:endParaRPr lang="de-DE"/>
          </a:p>
        </p:txBody>
      </p:sp>
    </p:spTree>
    <p:extLst>
      <p:ext uri="{BB962C8B-B14F-4D97-AF65-F5344CB8AC3E}">
        <p14:creationId xmlns:p14="http://schemas.microsoft.com/office/powerpoint/2010/main" val="1342874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9CB0758-4B43-4D9F-AD02-E665CEDA071F}"/>
              </a:ext>
            </a:extLst>
          </p:cNvPr>
          <p:cNvSpPr>
            <a:spLocks noGrp="1"/>
          </p:cNvSpPr>
          <p:nvPr>
            <p:ph type="pic" sz="quarter" idx="10"/>
          </p:nvPr>
        </p:nvSpPr>
        <p:spPr>
          <a:xfrm>
            <a:off x="0" y="6821"/>
            <a:ext cx="6719887" cy="3556992"/>
          </a:xfrm>
          <a:prstGeom prst="rect">
            <a:avLst/>
          </a:prstGeom>
        </p:spPr>
        <p:txBody>
          <a:bodyPr/>
          <a:lstStyle/>
          <a:p>
            <a:endParaRPr lang="de-DE"/>
          </a:p>
        </p:txBody>
      </p:sp>
      <p:sp>
        <p:nvSpPr>
          <p:cNvPr id="5" name="Bildplatzhalter 3">
            <a:extLst>
              <a:ext uri="{FF2B5EF4-FFF2-40B4-BE49-F238E27FC236}">
                <a16:creationId xmlns:a16="http://schemas.microsoft.com/office/drawing/2014/main" id="{48C12F30-1E43-454F-A646-31370BFB5940}"/>
              </a:ext>
            </a:extLst>
          </p:cNvPr>
          <p:cNvSpPr>
            <a:spLocks noGrp="1"/>
          </p:cNvSpPr>
          <p:nvPr>
            <p:ph type="pic" sz="quarter" idx="11"/>
          </p:nvPr>
        </p:nvSpPr>
        <p:spPr>
          <a:xfrm>
            <a:off x="0" y="3995863"/>
            <a:ext cx="6719887" cy="3556992"/>
          </a:xfrm>
          <a:prstGeom prst="rect">
            <a:avLst/>
          </a:prstGeom>
        </p:spPr>
        <p:txBody>
          <a:bodyPr/>
          <a:lstStyle/>
          <a:p>
            <a:endParaRPr lang="de-DE"/>
          </a:p>
        </p:txBody>
      </p:sp>
      <p:sp>
        <p:nvSpPr>
          <p:cNvPr id="7" name="Textplatzhalter 6">
            <a:extLst>
              <a:ext uri="{FF2B5EF4-FFF2-40B4-BE49-F238E27FC236}">
                <a16:creationId xmlns:a16="http://schemas.microsoft.com/office/drawing/2014/main" id="{6EE269EF-ECE0-4B05-88C8-C1F8C23D85CE}"/>
              </a:ext>
            </a:extLst>
          </p:cNvPr>
          <p:cNvSpPr>
            <a:spLocks noGrp="1"/>
          </p:cNvSpPr>
          <p:nvPr>
            <p:ph type="body" sz="quarter" idx="12"/>
          </p:nvPr>
        </p:nvSpPr>
        <p:spPr>
          <a:xfrm>
            <a:off x="6900917" y="1907629"/>
            <a:ext cx="6245517" cy="54006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7">
            <a:extLst>
              <a:ext uri="{FF2B5EF4-FFF2-40B4-BE49-F238E27FC236}">
                <a16:creationId xmlns:a16="http://schemas.microsoft.com/office/drawing/2014/main" id="{D10328F1-7B48-4AC5-8C8F-7E36A67F5426}"/>
              </a:ext>
            </a:extLst>
          </p:cNvPr>
          <p:cNvSpPr>
            <a:spLocks noGrp="1"/>
          </p:cNvSpPr>
          <p:nvPr>
            <p:ph type="title"/>
          </p:nvPr>
        </p:nvSpPr>
        <p:spPr>
          <a:xfrm>
            <a:off x="6900917" y="132924"/>
            <a:ext cx="5433779" cy="1460500"/>
          </a:xfrm>
          <a:prstGeom prst="rect">
            <a:avLst/>
          </a:prstGeom>
        </p:spPr>
        <p:txBody>
          <a:bodyPr/>
          <a:lstStyle/>
          <a:p>
            <a:r>
              <a:rPr lang="de-DE" dirty="0"/>
              <a:t>Mastertitelformat bearbeiten</a:t>
            </a:r>
          </a:p>
        </p:txBody>
      </p:sp>
    </p:spTree>
    <p:extLst>
      <p:ext uri="{BB962C8B-B14F-4D97-AF65-F5344CB8AC3E}">
        <p14:creationId xmlns:p14="http://schemas.microsoft.com/office/powerpoint/2010/main" val="1767093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9CB0758-4B43-4D9F-AD02-E665CEDA071F}"/>
              </a:ext>
            </a:extLst>
          </p:cNvPr>
          <p:cNvSpPr>
            <a:spLocks noGrp="1"/>
          </p:cNvSpPr>
          <p:nvPr>
            <p:ph type="pic" sz="quarter" idx="10"/>
          </p:nvPr>
        </p:nvSpPr>
        <p:spPr>
          <a:xfrm>
            <a:off x="6689893" y="20304"/>
            <a:ext cx="6719887" cy="3556992"/>
          </a:xfrm>
          <a:prstGeom prst="rect">
            <a:avLst/>
          </a:prstGeom>
        </p:spPr>
        <p:txBody>
          <a:bodyPr/>
          <a:lstStyle/>
          <a:p>
            <a:endParaRPr lang="de-DE"/>
          </a:p>
        </p:txBody>
      </p:sp>
      <p:sp>
        <p:nvSpPr>
          <p:cNvPr id="5" name="Bildplatzhalter 3">
            <a:extLst>
              <a:ext uri="{FF2B5EF4-FFF2-40B4-BE49-F238E27FC236}">
                <a16:creationId xmlns:a16="http://schemas.microsoft.com/office/drawing/2014/main" id="{48C12F30-1E43-454F-A646-31370BFB5940}"/>
              </a:ext>
            </a:extLst>
          </p:cNvPr>
          <p:cNvSpPr>
            <a:spLocks noGrp="1"/>
          </p:cNvSpPr>
          <p:nvPr>
            <p:ph type="pic" sz="quarter" idx="11"/>
          </p:nvPr>
        </p:nvSpPr>
        <p:spPr>
          <a:xfrm>
            <a:off x="6702046" y="3982379"/>
            <a:ext cx="6719887" cy="3556992"/>
          </a:xfrm>
          <a:prstGeom prst="rect">
            <a:avLst/>
          </a:prstGeom>
        </p:spPr>
        <p:txBody>
          <a:bodyPr/>
          <a:lstStyle/>
          <a:p>
            <a:pPr lvl="8"/>
            <a:endParaRPr lang="de-DE" dirty="0"/>
          </a:p>
        </p:txBody>
      </p:sp>
      <p:sp>
        <p:nvSpPr>
          <p:cNvPr id="7" name="Textplatzhalter 6">
            <a:extLst>
              <a:ext uri="{FF2B5EF4-FFF2-40B4-BE49-F238E27FC236}">
                <a16:creationId xmlns:a16="http://schemas.microsoft.com/office/drawing/2014/main" id="{6EE269EF-ECE0-4B05-88C8-C1F8C23D85CE}"/>
              </a:ext>
            </a:extLst>
          </p:cNvPr>
          <p:cNvSpPr>
            <a:spLocks noGrp="1"/>
          </p:cNvSpPr>
          <p:nvPr>
            <p:ph type="body" sz="quarter" idx="12"/>
          </p:nvPr>
        </p:nvSpPr>
        <p:spPr>
          <a:xfrm>
            <a:off x="423629" y="1979637"/>
            <a:ext cx="5843682" cy="5400948"/>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7">
            <a:extLst>
              <a:ext uri="{FF2B5EF4-FFF2-40B4-BE49-F238E27FC236}">
                <a16:creationId xmlns:a16="http://schemas.microsoft.com/office/drawing/2014/main" id="{D10328F1-7B48-4AC5-8C8F-7E36A67F5426}"/>
              </a:ext>
            </a:extLst>
          </p:cNvPr>
          <p:cNvSpPr>
            <a:spLocks noGrp="1"/>
          </p:cNvSpPr>
          <p:nvPr>
            <p:ph type="title"/>
          </p:nvPr>
        </p:nvSpPr>
        <p:spPr>
          <a:xfrm>
            <a:off x="423629" y="180506"/>
            <a:ext cx="5843682" cy="1460500"/>
          </a:xfrm>
          <a:prstGeom prst="rect">
            <a:avLst/>
          </a:prstGeom>
        </p:spPr>
        <p:txBody>
          <a:bodyPr/>
          <a:lstStyle/>
          <a:p>
            <a:r>
              <a:rPr lang="de-DE" dirty="0"/>
              <a:t>Mastertitelformat bearbeiten</a:t>
            </a:r>
          </a:p>
        </p:txBody>
      </p:sp>
    </p:spTree>
    <p:extLst>
      <p:ext uri="{BB962C8B-B14F-4D97-AF65-F5344CB8AC3E}">
        <p14:creationId xmlns:p14="http://schemas.microsoft.com/office/powerpoint/2010/main" val="1810743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Bilder Collag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1"/>
            <a:ext cx="6719887" cy="3779837"/>
          </a:xfrm>
          <a:prstGeom prst="rect">
            <a:avLst/>
          </a:prstGeom>
        </p:spPr>
        <p:txBody>
          <a:bodyPr/>
          <a:lstStyle/>
          <a:p>
            <a:endParaRPr lang="de-DE"/>
          </a:p>
        </p:txBody>
      </p:sp>
      <p:sp>
        <p:nvSpPr>
          <p:cNvPr id="5" name="Bildplatzhalter 3"/>
          <p:cNvSpPr>
            <a:spLocks noGrp="1"/>
          </p:cNvSpPr>
          <p:nvPr>
            <p:ph type="pic" sz="quarter" idx="11"/>
          </p:nvPr>
        </p:nvSpPr>
        <p:spPr>
          <a:xfrm>
            <a:off x="6719888" y="1"/>
            <a:ext cx="6719888" cy="3779836"/>
          </a:xfrm>
          <a:prstGeom prst="rect">
            <a:avLst/>
          </a:prstGeom>
        </p:spPr>
        <p:txBody>
          <a:bodyPr/>
          <a:lstStyle/>
          <a:p>
            <a:endParaRPr lang="de-DE"/>
          </a:p>
        </p:txBody>
      </p:sp>
      <p:sp>
        <p:nvSpPr>
          <p:cNvPr id="6" name="Bildplatzhalter 3"/>
          <p:cNvSpPr>
            <a:spLocks noGrp="1"/>
          </p:cNvSpPr>
          <p:nvPr>
            <p:ph type="pic" sz="quarter" idx="12"/>
          </p:nvPr>
        </p:nvSpPr>
        <p:spPr>
          <a:xfrm>
            <a:off x="0" y="3779837"/>
            <a:ext cx="6719887" cy="3779839"/>
          </a:xfrm>
          <a:prstGeom prst="rect">
            <a:avLst/>
          </a:prstGeom>
        </p:spPr>
        <p:txBody>
          <a:bodyPr/>
          <a:lstStyle/>
          <a:p>
            <a:endParaRPr lang="de-DE"/>
          </a:p>
        </p:txBody>
      </p:sp>
      <p:sp>
        <p:nvSpPr>
          <p:cNvPr id="7" name="Bildplatzhalter 3"/>
          <p:cNvSpPr>
            <a:spLocks noGrp="1"/>
          </p:cNvSpPr>
          <p:nvPr>
            <p:ph type="pic" sz="quarter" idx="13"/>
          </p:nvPr>
        </p:nvSpPr>
        <p:spPr>
          <a:xfrm>
            <a:off x="6719888" y="3779837"/>
            <a:ext cx="6719888" cy="3779836"/>
          </a:xfrm>
          <a:prstGeom prst="rect">
            <a:avLst/>
          </a:prstGeom>
        </p:spPr>
        <p:txBody>
          <a:bodyPr/>
          <a:lstStyle/>
          <a:p>
            <a:endParaRPr lang="de-DE"/>
          </a:p>
        </p:txBody>
      </p:sp>
    </p:spTree>
    <p:extLst>
      <p:ext uri="{BB962C8B-B14F-4D97-AF65-F5344CB8AC3E}">
        <p14:creationId xmlns:p14="http://schemas.microsoft.com/office/powerpoint/2010/main" val="3690141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BB20429-4CDB-664D-99D6-BD712A5773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447570" cy="7568750"/>
          </a:xfrm>
          <a:prstGeom prst="rect">
            <a:avLst/>
          </a:prstGeom>
        </p:spPr>
      </p:pic>
    </p:spTree>
    <p:extLst>
      <p:ext uri="{BB962C8B-B14F-4D97-AF65-F5344CB8AC3E}">
        <p14:creationId xmlns:p14="http://schemas.microsoft.com/office/powerpoint/2010/main" val="1717827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ild und Aufzählun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F4FCE2-7415-B14A-8E8F-8125AB8B5C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289"/>
            <a:ext cx="8973625" cy="7571491"/>
          </a:xfrm>
          <a:prstGeom prst="rect">
            <a:avLst/>
          </a:prstGeom>
        </p:spPr>
      </p:pic>
      <p:sp>
        <p:nvSpPr>
          <p:cNvPr id="5" name="Textfeld 4">
            <a:extLst>
              <a:ext uri="{FF2B5EF4-FFF2-40B4-BE49-F238E27FC236}">
                <a16:creationId xmlns:a16="http://schemas.microsoft.com/office/drawing/2014/main" id="{07596543-B7DC-A149-BD33-171424CD7B2D}"/>
              </a:ext>
            </a:extLst>
          </p:cNvPr>
          <p:cNvSpPr txBox="1"/>
          <p:nvPr userDrawn="1"/>
        </p:nvSpPr>
        <p:spPr>
          <a:xfrm>
            <a:off x="9163798" y="720001"/>
            <a:ext cx="4275977" cy="1031051"/>
          </a:xfrm>
          <a:prstGeom prst="rect">
            <a:avLst/>
          </a:prstGeom>
          <a:noFill/>
        </p:spPr>
        <p:txBody>
          <a:bodyPr wrap="square" rtlCol="0">
            <a:spAutoFit/>
          </a:bodyPr>
          <a:lstStyle/>
          <a:p>
            <a:pPr algn="l"/>
            <a:r>
              <a:rPr lang="de-DE" sz="3050" baseline="0">
                <a:solidFill>
                  <a:srgbClr val="E6007E"/>
                </a:solidFill>
              </a:rPr>
              <a:t>Jugend- und Bildungsarbeit</a:t>
            </a:r>
          </a:p>
        </p:txBody>
      </p:sp>
      <p:sp>
        <p:nvSpPr>
          <p:cNvPr id="6" name="Textfeld 5">
            <a:extLst>
              <a:ext uri="{FF2B5EF4-FFF2-40B4-BE49-F238E27FC236}">
                <a16:creationId xmlns:a16="http://schemas.microsoft.com/office/drawing/2014/main" id="{42364915-1D17-E24B-850E-BCF93913C1BB}"/>
              </a:ext>
            </a:extLst>
          </p:cNvPr>
          <p:cNvSpPr txBox="1"/>
          <p:nvPr userDrawn="1"/>
        </p:nvSpPr>
        <p:spPr>
          <a:xfrm>
            <a:off x="9163798" y="1259557"/>
            <a:ext cx="4275977" cy="577889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br>
              <a:rPr lang="de-DE" sz="2053"/>
            </a:br>
            <a:br>
              <a:rPr lang="de-DE" sz="2053"/>
            </a:br>
            <a:endParaRPr lang="de-DE" sz="2053"/>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a:t>Begegnung</a:t>
            </a:r>
            <a:r>
              <a:rPr lang="de-DE" sz="2053" baseline="0"/>
              <a:t> an Kriegsgräberstätten fördern</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baseline="0"/>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baseline="0"/>
              <a:t>Kriegsgräberstätten als Orte des Lernens ausbauen</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baseline="0"/>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baseline="0"/>
              <a:t>Zur Auseinandersetzung mit der Geschichte anregen</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baseline="0"/>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baseline="0"/>
              <a:t>Raum bieten zur selbständigen Gestaltung von Erinnerung und Gedenken </a:t>
            </a:r>
            <a:r>
              <a:rPr lang="de-DE" sz="2053"/>
              <a:t>
</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a:p>
        </p:txBody>
      </p:sp>
    </p:spTree>
    <p:extLst>
      <p:ext uri="{BB962C8B-B14F-4D97-AF65-F5344CB8AC3E}">
        <p14:creationId xmlns:p14="http://schemas.microsoft.com/office/powerpoint/2010/main" val="2310001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052" y="720000"/>
            <a:ext cx="11591806" cy="539557"/>
          </a:xfrm>
          <a:prstGeom prst="rect">
            <a:avLst/>
          </a:prstGeom>
        </p:spPr>
        <p:txBody>
          <a:bodyPr/>
          <a:lstStyle>
            <a:lvl1pPr marL="0" indent="0">
              <a:tabLst/>
              <a:defRPr baseline="0">
                <a:solidFill>
                  <a:srgbClr val="10759D"/>
                </a:solidFill>
              </a:defRPr>
            </a:lvl1pPr>
          </a:lstStyle>
          <a:p>
            <a:r>
              <a:rPr lang="en-US" dirty="0" err="1"/>
              <a:t>Jugend</a:t>
            </a:r>
            <a:r>
              <a:rPr lang="en-US" dirty="0"/>
              <a:t>- und </a:t>
            </a:r>
            <a:r>
              <a:rPr lang="en-US" dirty="0" err="1"/>
              <a:t>Bildungsarbeit</a:t>
            </a:r>
            <a:endParaRPr lang="en-US" dirty="0"/>
          </a:p>
        </p:txBody>
      </p:sp>
      <p:sp>
        <p:nvSpPr>
          <p:cNvPr id="5" name="Textplatzhalter 4"/>
          <p:cNvSpPr>
            <a:spLocks noGrp="1"/>
          </p:cNvSpPr>
          <p:nvPr>
            <p:ph type="body" sz="quarter" idx="15" hasCustomPrompt="1"/>
          </p:nvPr>
        </p:nvSpPr>
        <p:spPr>
          <a:xfrm>
            <a:off x="905052" y="1802456"/>
            <a:ext cx="5729116" cy="4795838"/>
          </a:xfrm>
          <a:prstGeom prst="rect">
            <a:avLst/>
          </a:prstGeom>
        </p:spPr>
        <p:txBody>
          <a:bodyPr/>
          <a:lstStyle>
            <a:lvl1pPr>
              <a:defRPr baseline="0"/>
            </a:lvl1pPr>
          </a:lstStyle>
          <a:p>
            <a:pPr lvl="0"/>
            <a:r>
              <a:rPr lang="de-DE" dirty="0"/>
              <a:t>Internationale Jugendbegegnungen und </a:t>
            </a:r>
            <a:r>
              <a:rPr lang="de-DE" dirty="0" err="1"/>
              <a:t>Workcamps</a:t>
            </a:r>
            <a:endParaRPr lang="de-DE" dirty="0"/>
          </a:p>
          <a:p>
            <a:pPr lvl="0"/>
            <a:endParaRPr lang="de-DE" dirty="0"/>
          </a:p>
        </p:txBody>
      </p:sp>
      <p:sp>
        <p:nvSpPr>
          <p:cNvPr id="7" name="Textplatzhalter 4"/>
          <p:cNvSpPr>
            <a:spLocks noGrp="1"/>
          </p:cNvSpPr>
          <p:nvPr>
            <p:ph type="body" sz="quarter" idx="16"/>
          </p:nvPr>
        </p:nvSpPr>
        <p:spPr>
          <a:xfrm>
            <a:off x="6787722" y="1802456"/>
            <a:ext cx="5729116" cy="4795838"/>
          </a:xfrm>
          <a:prstGeom prst="rect">
            <a:avLst/>
          </a:prstGeom>
        </p:spPr>
        <p:txBody>
          <a:bodyPr/>
          <a:lstStyle>
            <a:lvl1pPr marL="0" indent="0">
              <a:buNone/>
              <a:defRPr/>
            </a:lvl1pPr>
          </a:lstStyle>
          <a:p>
            <a:pPr lvl="0"/>
            <a:endParaRPr lang="de-DE" dirty="0"/>
          </a:p>
        </p:txBody>
      </p:sp>
    </p:spTree>
    <p:extLst>
      <p:ext uri="{BB962C8B-B14F-4D97-AF65-F5344CB8AC3E}">
        <p14:creationId xmlns:p14="http://schemas.microsoft.com/office/powerpoint/2010/main" val="397044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ksbund_Titelfolie_mit_Bild_Dunkel">
    <p:bg>
      <p:bgPr>
        <a:solidFill>
          <a:schemeClr val="accent1"/>
        </a:solidFill>
        <a:effectLst/>
      </p:bgPr>
    </p:b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77C612D-007B-923E-94A8-912F4D4870C1}"/>
              </a:ext>
            </a:extLst>
          </p:cNvPr>
          <p:cNvSpPr>
            <a:spLocks noGrp="1" noRot="1" noMove="1" noResize="1" noEditPoints="1" noAdjustHandles="1" noChangeArrowheads="1" noChangeShapeType="1"/>
          </p:cNvSpPr>
          <p:nvPr>
            <p:ph type="pic" sz="quarter" idx="10"/>
          </p:nvPr>
        </p:nvSpPr>
        <p:spPr>
          <a:xfrm>
            <a:off x="-11067" y="0"/>
            <a:ext cx="13450842" cy="5651500"/>
          </a:xfrm>
          <a:prstGeom prst="rect">
            <a:avLst/>
          </a:prstGeom>
        </p:spPr>
        <p:txBody>
          <a:bodyPr/>
          <a:lstStyle/>
          <a:p>
            <a:r>
              <a:rPr lang="de-DE"/>
              <a:t>Bild durch Klicken auf Symbol hinzufügen</a:t>
            </a:r>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9668051" cy="539557"/>
          </a:xfrm>
          <a:prstGeom prst="rect">
            <a:avLst/>
          </a:prstGeom>
        </p:spPr>
        <p:txBody>
          <a:bodyPr/>
          <a:lstStyle>
            <a:lvl1pPr marL="0" indent="0" algn="l">
              <a:tabLst/>
              <a:defRPr sz="3600" b="1" baseline="0">
                <a:solidFill>
                  <a:schemeClr val="bg1"/>
                </a:solidFill>
              </a:defRPr>
            </a:lvl1pPr>
          </a:lstStyle>
          <a:p>
            <a:r>
              <a:rPr lang="de-DE" dirty="0"/>
              <a:t>Präsentationstitel | Jahr | </a:t>
            </a:r>
            <a:r>
              <a:rPr lang="de-DE" dirty="0" err="1"/>
              <a:t>Azuro</a:t>
            </a:r>
            <a:r>
              <a:rPr lang="de-DE" dirty="0"/>
              <a:t> TF | 36-40pt</a:t>
            </a:r>
            <a:endParaRPr lang="en-US" dirty="0"/>
          </a:p>
        </p:txBody>
      </p:sp>
      <p:pic>
        <p:nvPicPr>
          <p:cNvPr id="9" name="Grafik 8">
            <a:extLst>
              <a:ext uri="{FF2B5EF4-FFF2-40B4-BE49-F238E27FC236}">
                <a16:creationId xmlns:a16="http://schemas.microsoft.com/office/drawing/2014/main" id="{DBE4E41B-5967-37BE-07B3-62D813C6A495}"/>
              </a:ext>
            </a:extLst>
          </p:cNvPr>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4612" y="5978177"/>
            <a:ext cx="2506103" cy="1260000"/>
          </a:xfrm>
          <a:prstGeom prst="rect">
            <a:avLst/>
          </a:prstGeom>
        </p:spPr>
      </p:pic>
    </p:spTree>
    <p:extLst>
      <p:ext uri="{BB962C8B-B14F-4D97-AF65-F5344CB8AC3E}">
        <p14:creationId xmlns:p14="http://schemas.microsoft.com/office/powerpoint/2010/main" val="869780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A6DF302-8A7F-4C43-B9EF-F00E18A63700}"/>
              </a:ext>
            </a:extLst>
          </p:cNvPr>
          <p:cNvPicPr>
            <a:picLocks noChangeAspect="1"/>
          </p:cNvPicPr>
          <p:nvPr userDrawn="1"/>
        </p:nvPicPr>
        <p:blipFill>
          <a:blip r:embed="rId2" cstate="email">
            <a:alphaModFix/>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a:ext>
            </a:extLst>
          </a:blip>
          <a:stretch>
            <a:fillRect/>
          </a:stretch>
        </p:blipFill>
        <p:spPr>
          <a:xfrm>
            <a:off x="34881" y="14806"/>
            <a:ext cx="13425806" cy="7558088"/>
          </a:xfrm>
          <a:prstGeom prst="rect">
            <a:avLst/>
          </a:prstGeom>
        </p:spPr>
      </p:pic>
      <p:sp>
        <p:nvSpPr>
          <p:cNvPr id="5" name="Textfeld 4">
            <a:extLst>
              <a:ext uri="{FF2B5EF4-FFF2-40B4-BE49-F238E27FC236}">
                <a16:creationId xmlns:a16="http://schemas.microsoft.com/office/drawing/2014/main" id="{3175B889-882A-424F-90E5-57C381176ADF}"/>
              </a:ext>
            </a:extLst>
          </p:cNvPr>
          <p:cNvSpPr txBox="1"/>
          <p:nvPr userDrawn="1"/>
        </p:nvSpPr>
        <p:spPr>
          <a:xfrm>
            <a:off x="10340494" y="5740787"/>
            <a:ext cx="2715154" cy="1694566"/>
          </a:xfrm>
          <a:prstGeom prst="rect">
            <a:avLst/>
          </a:prstGeom>
          <a:noFill/>
          <a:effectLst>
            <a:glow rad="63500">
              <a:schemeClr val="accent2">
                <a:satMod val="175000"/>
                <a:alpha val="40000"/>
              </a:schemeClr>
            </a:glow>
          </a:effectLst>
          <a:scene3d>
            <a:camera prst="orthographicFront">
              <a:rot lat="0" lon="0" rev="0"/>
            </a:camera>
            <a:lightRig rig="threePt" dir="t"/>
          </a:scene3d>
        </p:spPr>
        <p:txBody>
          <a:bodyPr wrap="square" rtlCol="0" anchor="ctr" anchorCtr="0">
            <a:spAutoFit/>
          </a:bodyPr>
          <a:lstStyle/>
          <a:p>
            <a:endParaRPr lang="de-DE" sz="2053" baseline="0">
              <a:solidFill>
                <a:srgbClr val="10759D"/>
              </a:solidFill>
            </a:endParaRPr>
          </a:p>
          <a:p>
            <a:endParaRPr lang="de-DE" sz="2053" baseline="0">
              <a:solidFill>
                <a:srgbClr val="10759D"/>
              </a:solidFill>
            </a:endParaRPr>
          </a:p>
          <a:p>
            <a:r>
              <a:rPr lang="de-DE" sz="2053" baseline="0">
                <a:solidFill>
                  <a:srgbClr val="10759D"/>
                </a:solidFill>
              </a:rPr>
              <a:t>        </a:t>
            </a:r>
          </a:p>
          <a:p>
            <a:r>
              <a:rPr lang="de-DE" sz="2053" baseline="0">
                <a:solidFill>
                  <a:srgbClr val="10759D"/>
                </a:solidFill>
              </a:rPr>
              <a:t>      </a:t>
            </a:r>
            <a:r>
              <a:rPr lang="de-DE" sz="2200" baseline="0">
                <a:solidFill>
                  <a:srgbClr val="10759D"/>
                </a:solidFill>
              </a:rPr>
              <a:t>Vielen Dank!</a:t>
            </a:r>
          </a:p>
          <a:p>
            <a:r>
              <a:rPr lang="de-DE" sz="2053" baseline="0">
                <a:solidFill>
                  <a:srgbClr val="10759D"/>
                </a:solidFill>
              </a:rPr>
              <a:t> </a:t>
            </a:r>
          </a:p>
        </p:txBody>
      </p:sp>
    </p:spTree>
    <p:extLst>
      <p:ext uri="{BB962C8B-B14F-4D97-AF65-F5344CB8AC3E}">
        <p14:creationId xmlns:p14="http://schemas.microsoft.com/office/powerpoint/2010/main" val="1722116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052" y="720000"/>
            <a:ext cx="11591806" cy="539557"/>
          </a:xfrm>
          <a:prstGeom prst="rect">
            <a:avLst/>
          </a:prstGeom>
        </p:spPr>
        <p:txBody>
          <a:bodyPr/>
          <a:lstStyle>
            <a:lvl1pPr marL="0" indent="0">
              <a:tabLst/>
              <a:defRPr baseline="0">
                <a:solidFill>
                  <a:srgbClr val="10759D"/>
                </a:solidFill>
              </a:defRPr>
            </a:lvl1pPr>
          </a:lstStyle>
          <a:p>
            <a:r>
              <a:rPr lang="en-US" dirty="0" err="1"/>
              <a:t>Jugend</a:t>
            </a:r>
            <a:r>
              <a:rPr lang="en-US" dirty="0"/>
              <a:t>- und </a:t>
            </a:r>
            <a:r>
              <a:rPr lang="en-US" dirty="0" err="1"/>
              <a:t>Bildungsarbeit</a:t>
            </a:r>
            <a:endParaRPr lang="en-US" dirty="0"/>
          </a:p>
        </p:txBody>
      </p:sp>
      <p:sp>
        <p:nvSpPr>
          <p:cNvPr id="5" name="Textplatzhalter 4"/>
          <p:cNvSpPr>
            <a:spLocks noGrp="1"/>
          </p:cNvSpPr>
          <p:nvPr>
            <p:ph type="body" sz="quarter" idx="15" hasCustomPrompt="1"/>
          </p:nvPr>
        </p:nvSpPr>
        <p:spPr>
          <a:xfrm>
            <a:off x="905052" y="1802456"/>
            <a:ext cx="5729116" cy="4795838"/>
          </a:xfrm>
          <a:prstGeom prst="rect">
            <a:avLst/>
          </a:prstGeom>
        </p:spPr>
        <p:txBody>
          <a:bodyPr/>
          <a:lstStyle>
            <a:lvl1pPr>
              <a:defRPr baseline="0"/>
            </a:lvl1pPr>
          </a:lstStyle>
          <a:p>
            <a:pPr lvl="0"/>
            <a:r>
              <a:rPr lang="de-DE" dirty="0"/>
              <a:t>Internationale Jugendbegegnungen und </a:t>
            </a:r>
            <a:r>
              <a:rPr lang="de-DE" dirty="0" err="1"/>
              <a:t>Workcamps</a:t>
            </a:r>
            <a:endParaRPr lang="de-DE" dirty="0"/>
          </a:p>
          <a:p>
            <a:pPr lvl="0"/>
            <a:endParaRPr lang="de-DE" dirty="0"/>
          </a:p>
        </p:txBody>
      </p:sp>
      <p:sp>
        <p:nvSpPr>
          <p:cNvPr id="8" name="Bildplatzhalter 7"/>
          <p:cNvSpPr>
            <a:spLocks noGrp="1"/>
          </p:cNvSpPr>
          <p:nvPr>
            <p:ph type="pic" sz="quarter" idx="17"/>
          </p:nvPr>
        </p:nvSpPr>
        <p:spPr>
          <a:xfrm>
            <a:off x="6770895" y="1802458"/>
            <a:ext cx="5729115" cy="4795837"/>
          </a:xfrm>
          <a:prstGeom prst="rect">
            <a:avLst/>
          </a:prstGeom>
        </p:spPr>
        <p:txBody>
          <a:bodyPr/>
          <a:lstStyle>
            <a:lvl1pPr marL="0" indent="0">
              <a:buNone/>
              <a:defRPr/>
            </a:lvl1pPr>
          </a:lstStyle>
          <a:p>
            <a:endParaRPr lang="de-DE"/>
          </a:p>
        </p:txBody>
      </p:sp>
    </p:spTree>
    <p:extLst>
      <p:ext uri="{BB962C8B-B14F-4D97-AF65-F5344CB8AC3E}">
        <p14:creationId xmlns:p14="http://schemas.microsoft.com/office/powerpoint/2010/main" val="929577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lksbund_Inhaltsfoli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7BC7AA7-476E-24AA-777D-150709CF26BD}"/>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rgbClr val="10759D"/>
                </a:solidFill>
              </a:defRPr>
            </a:lvl1pPr>
          </a:lstStyle>
          <a:p>
            <a:r>
              <a:rPr lang="de-DE" dirty="0"/>
              <a:t>Inhaltsfolie | </a:t>
            </a:r>
            <a:r>
              <a:rPr lang="de-DE" dirty="0" err="1"/>
              <a:t>Azuro</a:t>
            </a:r>
            <a:r>
              <a:rPr lang="de-DE" dirty="0"/>
              <a:t> TF | 44pt</a:t>
            </a:r>
            <a:endParaRPr lang="en-US" dirty="0"/>
          </a:p>
        </p:txBody>
      </p:sp>
      <p:sp>
        <p:nvSpPr>
          <p:cNvPr id="18" name="Content Placeholder 2">
            <a:extLst>
              <a:ext uri="{FF2B5EF4-FFF2-40B4-BE49-F238E27FC236}">
                <a16:creationId xmlns:a16="http://schemas.microsoft.com/office/drawing/2014/main" id="{58DD9E9D-2165-128A-1D60-0E458B0B70C2}"/>
              </a:ext>
            </a:extLst>
          </p:cNvPr>
          <p:cNvSpPr>
            <a:spLocks noGrp="1"/>
          </p:cNvSpPr>
          <p:nvPr>
            <p:ph sz="half" idx="1" hasCustomPrompt="1"/>
          </p:nvPr>
        </p:nvSpPr>
        <p:spPr>
          <a:xfrm>
            <a:off x="905612" y="1800000"/>
            <a:ext cx="11628550" cy="4796544"/>
          </a:xfrm>
          <a:prstGeom prst="rect">
            <a:avLst/>
          </a:prstGeom>
        </p:spPr>
        <p:txBody>
          <a:bodyPr>
            <a:noAutofit/>
          </a:bodyPr>
          <a:lstStyle>
            <a:lvl1pPr>
              <a:defRPr sz="2400" baseline="0">
                <a:solidFill>
                  <a:srgbClr val="10759D"/>
                </a:solidFill>
              </a:defRPr>
            </a:lvl1pPr>
          </a:lstStyle>
          <a:p>
            <a:pPr lvl="0"/>
            <a:r>
              <a:rPr lang="de-DE" dirty="0"/>
              <a:t>
 </a:t>
            </a:r>
            <a:endParaRPr lang="en-US" dirty="0"/>
          </a:p>
        </p:txBody>
      </p:sp>
      <p:sp>
        <p:nvSpPr>
          <p:cNvPr id="19" name="Foliennummernplatzhalter 5">
            <a:extLst>
              <a:ext uri="{FF2B5EF4-FFF2-40B4-BE49-F238E27FC236}">
                <a16:creationId xmlns:a16="http://schemas.microsoft.com/office/drawing/2014/main" id="{C171C554-17C1-A107-BB38-D3BC778205EA}"/>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77721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ksbund_Verzeichnisfolie">
    <p:bg>
      <p:bgPr>
        <a:solidFill>
          <a:schemeClr val="accent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7BC7AA7-476E-24AA-777D-150709CF26BD}"/>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chemeClr val="bg1"/>
                </a:solidFill>
              </a:defRPr>
            </a:lvl1pPr>
          </a:lstStyle>
          <a:p>
            <a:r>
              <a:rPr lang="de-DE" dirty="0"/>
              <a:t>Inhaltsverzeichnis | </a:t>
            </a:r>
            <a:r>
              <a:rPr lang="de-DE" dirty="0" err="1"/>
              <a:t>Azuro</a:t>
            </a:r>
            <a:r>
              <a:rPr lang="de-DE" dirty="0"/>
              <a:t> TF | 44pt</a:t>
            </a:r>
            <a:endParaRPr lang="en-US" dirty="0"/>
          </a:p>
        </p:txBody>
      </p:sp>
      <p:pic>
        <p:nvPicPr>
          <p:cNvPr id="2" name="Grafik 1">
            <a:extLst>
              <a:ext uri="{FF2B5EF4-FFF2-40B4-BE49-F238E27FC236}">
                <a16:creationId xmlns:a16="http://schemas.microsoft.com/office/drawing/2014/main" id="{3D15FEC2-DDA9-B709-1BB7-C478E12A3E65}"/>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4612" y="5978177"/>
            <a:ext cx="2506103" cy="1260000"/>
          </a:xfrm>
          <a:prstGeom prst="rect">
            <a:avLst/>
          </a:prstGeom>
        </p:spPr>
      </p:pic>
      <p:cxnSp>
        <p:nvCxnSpPr>
          <p:cNvPr id="3" name="Gerader Verbinder 2">
            <a:extLst>
              <a:ext uri="{FF2B5EF4-FFF2-40B4-BE49-F238E27FC236}">
                <a16:creationId xmlns:a16="http://schemas.microsoft.com/office/drawing/2014/main" id="{7B1C8969-BD79-B657-5C6C-B90E49E38BF6}"/>
              </a:ext>
            </a:extLst>
          </p:cNvPr>
          <p:cNvCxnSpPr>
            <a:cxnSpLocks noGrp="1" noRot="1" noMove="1" noResize="1" noEditPoints="1" noAdjustHandles="1" noChangeArrowheads="1" noChangeShapeType="1"/>
          </p:cNvCxnSpPr>
          <p:nvPr userDrawn="1"/>
        </p:nvCxnSpPr>
        <p:spPr>
          <a:xfrm>
            <a:off x="311150" y="1187549"/>
            <a:ext cx="1281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Foliennummernplatzhalter 5">
            <a:extLst>
              <a:ext uri="{FF2B5EF4-FFF2-40B4-BE49-F238E27FC236}">
                <a16:creationId xmlns:a16="http://schemas.microsoft.com/office/drawing/2014/main" id="{5E8A3A9C-2BCF-E72E-DEEC-8E9FD546A701}"/>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bg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2119164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lksbund_Danke_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634A314-BF16-575B-5E95-91E8349D13F2}"/>
              </a:ext>
            </a:extLst>
          </p:cNvPr>
          <p:cNvSpPr>
            <a:spLocks noGrp="1" noRot="1" noMove="1" noResize="1" noEditPoints="1" noAdjustHandles="1" noChangeArrowheads="1" noChangeShapeType="1"/>
          </p:cNvSpPr>
          <p:nvPr userDrawn="1"/>
        </p:nvSpPr>
        <p:spPr>
          <a:xfrm>
            <a:off x="0" y="0"/>
            <a:ext cx="134397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27038108-99CD-F637-722D-3ABDB95658E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1726" y="1799837"/>
            <a:ext cx="7876323" cy="3960000"/>
          </a:xfrm>
          <a:prstGeom prst="rect">
            <a:avLst/>
          </a:prstGeom>
        </p:spPr>
      </p:pic>
      <p:sp>
        <p:nvSpPr>
          <p:cNvPr id="9" name="Textfeld 8">
            <a:extLst>
              <a:ext uri="{FF2B5EF4-FFF2-40B4-BE49-F238E27FC236}">
                <a16:creationId xmlns:a16="http://schemas.microsoft.com/office/drawing/2014/main" id="{3175B889-882A-424F-90E5-57C381176ADF}"/>
              </a:ext>
            </a:extLst>
          </p:cNvPr>
          <p:cNvSpPr txBox="1">
            <a:spLocks noGrp="1" noRot="1" noMove="1" noResize="1" noEditPoints="1" noAdjustHandles="1" noChangeArrowheads="1" noChangeShapeType="1"/>
          </p:cNvSpPr>
          <p:nvPr userDrawn="1"/>
        </p:nvSpPr>
        <p:spPr>
          <a:xfrm>
            <a:off x="11348606" y="6774160"/>
            <a:ext cx="1924009" cy="461665"/>
          </a:xfrm>
          <a:prstGeom prst="rect">
            <a:avLst/>
          </a:prstGeom>
          <a:noFill/>
          <a:effectLst>
            <a:glow rad="63500">
              <a:schemeClr val="accent2">
                <a:satMod val="175000"/>
                <a:alpha val="40000"/>
              </a:schemeClr>
            </a:glow>
          </a:effectLst>
          <a:scene3d>
            <a:camera prst="orthographicFront">
              <a:rot lat="0" lon="0" rev="0"/>
            </a:camera>
            <a:lightRig rig="threePt" dir="t"/>
          </a:scene3d>
        </p:spPr>
        <p:txBody>
          <a:bodyPr wrap="square" rtlCol="0" anchor="ctr" anchorCtr="0">
            <a:spAutoFit/>
          </a:bodyPr>
          <a:lstStyle/>
          <a:p>
            <a:r>
              <a:rPr lang="de-DE" sz="2400" baseline="0" dirty="0">
                <a:solidFill>
                  <a:srgbClr val="10759D"/>
                </a:solidFill>
              </a:rPr>
              <a:t>Vielen Dank!</a:t>
            </a:r>
          </a:p>
        </p:txBody>
      </p:sp>
    </p:spTree>
    <p:extLst>
      <p:ext uri="{BB962C8B-B14F-4D97-AF65-F5344CB8AC3E}">
        <p14:creationId xmlns:p14="http://schemas.microsoft.com/office/powerpoint/2010/main" val="2432349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lksbund_Logo_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634A314-BF16-575B-5E95-91E8349D13F2}"/>
              </a:ext>
            </a:extLst>
          </p:cNvPr>
          <p:cNvSpPr>
            <a:spLocks noGrp="1" noRot="1" noMove="1" noResize="1" noEditPoints="1" noAdjustHandles="1" noChangeArrowheads="1" noChangeShapeType="1"/>
          </p:cNvSpPr>
          <p:nvPr userDrawn="1"/>
        </p:nvSpPr>
        <p:spPr>
          <a:xfrm>
            <a:off x="0" y="0"/>
            <a:ext cx="13439775" cy="755967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27038108-99CD-F637-722D-3ABDB95658E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1726" y="1799837"/>
            <a:ext cx="7876323" cy="3960000"/>
          </a:xfrm>
          <a:prstGeom prst="rect">
            <a:avLst/>
          </a:prstGeom>
        </p:spPr>
      </p:pic>
    </p:spTree>
    <p:extLst>
      <p:ext uri="{BB962C8B-B14F-4D97-AF65-F5344CB8AC3E}">
        <p14:creationId xmlns:p14="http://schemas.microsoft.com/office/powerpoint/2010/main" val="40320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ksbund_Vergleich_Folie">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CA7F3CC-08BE-F974-7F5A-AC78314C112F}"/>
              </a:ext>
            </a:extLst>
          </p:cNvPr>
          <p:cNvSpPr>
            <a:spLocks noGrp="1" noRot="1" noMove="1" noResize="1" noEditPoints="1" noAdjustHandles="1" noChangeArrowheads="1" noChangeShapeType="1"/>
          </p:cNvSpPr>
          <p:nvPr>
            <p:ph sz="half" idx="1" hasCustomPrompt="1"/>
          </p:nvPr>
        </p:nvSpPr>
        <p:spPr>
          <a:xfrm>
            <a:off x="923985" y="1800000"/>
            <a:ext cx="5711905" cy="4796544"/>
          </a:xfrm>
          <a:prstGeom prst="rect">
            <a:avLst/>
          </a:prstGeom>
        </p:spPr>
        <p:txBody>
          <a:bodyPr>
            <a:noAutofit/>
          </a:bodyPr>
          <a:lstStyle>
            <a:lvl1pPr>
              <a:defRPr sz="2400" baseline="0">
                <a:solidFill>
                  <a:srgbClr val="10759D"/>
                </a:solidFill>
              </a:defRPr>
            </a:lvl1pPr>
          </a:lstStyle>
          <a:p>
            <a:pPr lvl="0"/>
            <a:r>
              <a:rPr lang="de-DE" dirty="0"/>
              <a:t>
 </a:t>
            </a:r>
            <a:endParaRPr lang="en-US" dirty="0"/>
          </a:p>
        </p:txBody>
      </p:sp>
      <p:sp>
        <p:nvSpPr>
          <p:cNvPr id="15" name="Content Placeholder 2">
            <a:extLst>
              <a:ext uri="{FF2B5EF4-FFF2-40B4-BE49-F238E27FC236}">
                <a16:creationId xmlns:a16="http://schemas.microsoft.com/office/drawing/2014/main" id="{0FDFB191-C46F-7F52-42C8-ED1B83B16435}"/>
              </a:ext>
            </a:extLst>
          </p:cNvPr>
          <p:cNvSpPr>
            <a:spLocks noGrp="1" noRot="1" noMove="1" noResize="1" noEditPoints="1" noAdjustHandles="1" noChangeArrowheads="1" noChangeShapeType="1"/>
          </p:cNvSpPr>
          <p:nvPr>
            <p:ph sz="half" idx="14" hasCustomPrompt="1"/>
          </p:nvPr>
        </p:nvSpPr>
        <p:spPr>
          <a:xfrm>
            <a:off x="6841080" y="1800000"/>
            <a:ext cx="5713200" cy="4796544"/>
          </a:xfrm>
          <a:prstGeom prst="rect">
            <a:avLst/>
          </a:prstGeom>
        </p:spPr>
        <p:txBody>
          <a:bodyPr>
            <a:noAutofit/>
          </a:bodyPr>
          <a:lstStyle>
            <a:lvl1pPr marL="251986" marR="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sz="2400" baseline="0">
                <a:solidFill>
                  <a:srgbClr val="10759D"/>
                </a:solidFill>
              </a:defRPr>
            </a:lvl1pPr>
          </a:lstStyle>
          <a:p>
            <a:pPr marL="251986" marR="0" lvl="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a:pPr>
            <a:r>
              <a:rPr lang="de-DE" dirty="0"/>
              <a:t>
 </a:t>
            </a:r>
            <a:endParaRPr lang="en-US" dirty="0"/>
          </a:p>
          <a:p>
            <a:pPr lvl="0"/>
            <a:endParaRPr lang="en-US" dirty="0"/>
          </a:p>
        </p:txBody>
      </p:sp>
      <p:sp>
        <p:nvSpPr>
          <p:cNvPr id="16" name="Title 1">
            <a:extLst>
              <a:ext uri="{FF2B5EF4-FFF2-40B4-BE49-F238E27FC236}">
                <a16:creationId xmlns:a16="http://schemas.microsoft.com/office/drawing/2014/main" id="{47EDB3AB-662D-BE1E-D5AA-E3547CC3236B}"/>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rgbClr val="10759D"/>
                </a:solidFill>
              </a:defRPr>
            </a:lvl1pPr>
          </a:lstStyle>
          <a:p>
            <a:r>
              <a:rPr lang="de-DE" dirty="0"/>
              <a:t>Vergleich-Slide | </a:t>
            </a:r>
            <a:r>
              <a:rPr lang="de-DE" dirty="0" err="1"/>
              <a:t>Azuro</a:t>
            </a:r>
            <a:r>
              <a:rPr lang="de-DE" dirty="0"/>
              <a:t> TF | 44pt</a:t>
            </a:r>
            <a:endParaRPr lang="en-US" dirty="0"/>
          </a:p>
        </p:txBody>
      </p:sp>
      <p:sp>
        <p:nvSpPr>
          <p:cNvPr id="17" name="Foliennummernplatzhalter 5">
            <a:extLst>
              <a:ext uri="{FF2B5EF4-FFF2-40B4-BE49-F238E27FC236}">
                <a16:creationId xmlns:a16="http://schemas.microsoft.com/office/drawing/2014/main" id="{75941553-66BE-7622-E051-CAE933307863}"/>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4267375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7.tif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3.tif"/><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3.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12992FE-12EB-03C7-F201-DCF4FB004876}"/>
              </a:ext>
            </a:extLst>
          </p:cNvPr>
          <p:cNvPicPr>
            <a:picLocks noGrp="1" noRot="1" noChangeAspect="1" noMove="1" noResize="1" noEditPoints="1" noAdjustHandles="1" noChangeArrowheads="1" noChangeShapeType="1" noCrop="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24612" y="5978177"/>
            <a:ext cx="2506103" cy="1260000"/>
          </a:xfrm>
          <a:prstGeom prst="rect">
            <a:avLst/>
          </a:prstGeom>
        </p:spPr>
      </p:pic>
      <p:cxnSp>
        <p:nvCxnSpPr>
          <p:cNvPr id="12" name="Gerader Verbinder 11">
            <a:extLst>
              <a:ext uri="{FF2B5EF4-FFF2-40B4-BE49-F238E27FC236}">
                <a16:creationId xmlns:a16="http://schemas.microsoft.com/office/drawing/2014/main" id="{CA7282F9-1A79-C226-E02A-F5731767BD7C}"/>
              </a:ext>
            </a:extLst>
          </p:cNvPr>
          <p:cNvCxnSpPr>
            <a:cxnSpLocks noGrp="1" noRot="1" noMove="1" noResize="1" noEditPoints="1" noAdjustHandles="1" noChangeArrowheads="1" noChangeShapeType="1"/>
          </p:cNvCxnSpPr>
          <p:nvPr userDrawn="1"/>
        </p:nvCxnSpPr>
        <p:spPr>
          <a:xfrm>
            <a:off x="311150" y="1187549"/>
            <a:ext cx="12816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243413"/>
      </p:ext>
    </p:extLst>
  </p:cSld>
  <p:clrMap bg1="lt1" tx1="dk1" bg2="lt2" tx2="dk2" accent1="accent1" accent2="accent2" accent3="accent3" accent4="accent4" accent5="accent5" accent6="accent6" hlink="hlink" folHlink="folHlink"/>
  <p:sldLayoutIdLst>
    <p:sldLayoutId id="2147483733" r:id="rId1"/>
    <p:sldLayoutId id="2147483732" r:id="rId2"/>
    <p:sldLayoutId id="2147483735" r:id="rId3"/>
    <p:sldLayoutId id="2147483734" r:id="rId4"/>
    <p:sldLayoutId id="2147483716" r:id="rId5"/>
    <p:sldLayoutId id="2147483728" r:id="rId6"/>
    <p:sldLayoutId id="2147483729" r:id="rId7"/>
    <p:sldLayoutId id="2147483730" r:id="rId8"/>
    <p:sldLayoutId id="2147483720" r:id="rId9"/>
    <p:sldLayoutId id="2147483719" r:id="rId10"/>
    <p:sldLayoutId id="2147483731" r:id="rId11"/>
    <p:sldLayoutId id="2147483738" r:id="rId12"/>
    <p:sldLayoutId id="2147483736" r:id="rId13"/>
    <p:sldLayoutId id="214748372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4233" userDrawn="1">
          <p15:clr>
            <a:srgbClr val="F26B43"/>
          </p15:clr>
        </p15:guide>
        <p15:guide id="3" pos="8270" userDrawn="1">
          <p15:clr>
            <a:srgbClr val="F26B43"/>
          </p15:clr>
        </p15:guide>
        <p15:guide id="4" orient="horz" pos="4558" userDrawn="1">
          <p15:clr>
            <a:srgbClr val="F26B43"/>
          </p15:clr>
        </p15:guide>
        <p15:guide id="5" orient="horz" pos="204" userDrawn="1">
          <p15:clr>
            <a:srgbClr val="F26B43"/>
          </p15:clr>
        </p15:guide>
        <p15:guide id="6" pos="196" userDrawn="1">
          <p15:clr>
            <a:srgbClr val="F26B43"/>
          </p15:clr>
        </p15:guide>
        <p15:guide id="7" pos="5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64854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Lst>
  <p:txStyles>
    <p:titleStyle>
      <a:lvl1pPr algn="l" defTabSz="1007943" rtl="0" eaLnBrk="1" latinLnBrk="0" hangingPunct="1">
        <a:lnSpc>
          <a:spcPct val="90000"/>
        </a:lnSpc>
        <a:spcBef>
          <a:spcPct val="0"/>
        </a:spcBef>
        <a:buNone/>
        <a:defRPr sz="4850" kern="1200" baseline="0">
          <a:solidFill>
            <a:srgbClr val="10759D"/>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080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lgn="l" defTabSz="1007943" rtl="0" eaLnBrk="1" latinLnBrk="0" hangingPunct="1">
        <a:lnSpc>
          <a:spcPct val="90000"/>
        </a:lnSpc>
        <a:spcBef>
          <a:spcPct val="0"/>
        </a:spcBef>
        <a:buNone/>
        <a:defRPr sz="4850" kern="1200" baseline="0">
          <a:solidFill>
            <a:srgbClr val="10759D"/>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18_C1628C05.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A_F0B4ACA9.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microsoft.com/office/2018/10/relationships/comments" Target="../comments/modernComment_10C_93B6EC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9_3D4FB95F.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B_B87FC2F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46106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B413DB1-F287-8936-3B22-16AC8AAD1197}"/>
              </a:ext>
            </a:extLst>
          </p:cNvPr>
          <p:cNvPicPr>
            <a:picLocks noChangeAspect="1"/>
          </p:cNvPicPr>
          <p:nvPr/>
        </p:nvPicPr>
        <p:blipFill>
          <a:blip r:embed="rId4"/>
          <a:srcRect t="11471" b="11080"/>
          <a:stretch>
            <a:fillRect/>
          </a:stretch>
        </p:blipFill>
        <p:spPr>
          <a:xfrm>
            <a:off x="-11067" y="10"/>
            <a:ext cx="13450842" cy="5651490"/>
          </a:xfrm>
          <a:prstGeom prst="rect">
            <a:avLst/>
          </a:prstGeom>
          <a:noFill/>
        </p:spPr>
      </p:pic>
      <p:sp>
        <p:nvSpPr>
          <p:cNvPr id="5" name="Titel 4">
            <a:extLst>
              <a:ext uri="{FF2B5EF4-FFF2-40B4-BE49-F238E27FC236}">
                <a16:creationId xmlns:a16="http://schemas.microsoft.com/office/drawing/2014/main" id="{4B7E6772-EF7D-63D8-2D2B-F11C787F92ED}"/>
              </a:ext>
            </a:extLst>
          </p:cNvPr>
          <p:cNvSpPr>
            <a:spLocks noGrp="1" noRot="1" noMove="1" noResize="1" noEditPoints="1" noAdjustHandles="1" noChangeArrowheads="1" noChangeShapeType="1"/>
          </p:cNvSpPr>
          <p:nvPr>
            <p:ph type="title"/>
          </p:nvPr>
        </p:nvSpPr>
        <p:spPr>
          <a:xfrm>
            <a:off x="580228" y="6336081"/>
            <a:ext cx="9668051" cy="539557"/>
          </a:xfrm>
        </p:spPr>
        <p:txBody>
          <a:bodyPr>
            <a:normAutofit/>
          </a:bodyPr>
          <a:lstStyle/>
          <a:p>
            <a:r>
              <a:rPr lang="en-US" sz="3100"/>
              <a:t>World War I: Exhumation on a golf course in Ypres</a:t>
            </a:r>
            <a:endParaRPr lang="de-DE" sz="3100"/>
          </a:p>
        </p:txBody>
      </p:sp>
      <p:sp>
        <p:nvSpPr>
          <p:cNvPr id="3" name="Textfeld 2">
            <a:extLst>
              <a:ext uri="{FF2B5EF4-FFF2-40B4-BE49-F238E27FC236}">
                <a16:creationId xmlns:a16="http://schemas.microsoft.com/office/drawing/2014/main" id="{7582276F-9976-0E14-DFF0-02257667FC3D}"/>
              </a:ext>
            </a:extLst>
          </p:cNvPr>
          <p:cNvSpPr txBox="1"/>
          <p:nvPr/>
        </p:nvSpPr>
        <p:spPr>
          <a:xfrm>
            <a:off x="3360145" y="3574659"/>
            <a:ext cx="6720288" cy="408253"/>
          </a:xfrm>
          <a:prstGeom prst="rect">
            <a:avLst/>
          </a:prstGeom>
          <a:noFill/>
        </p:spPr>
        <p:txBody>
          <a:bodyPr wrap="square">
            <a:spAutoFit/>
          </a:bodyPr>
          <a:lstStyle/>
          <a:p>
            <a:endParaRPr lang="de-DE" dirty="0"/>
          </a:p>
        </p:txBody>
      </p:sp>
      <p:sp>
        <p:nvSpPr>
          <p:cNvPr id="8" name="Textfeld 7">
            <a:extLst>
              <a:ext uri="{FF2B5EF4-FFF2-40B4-BE49-F238E27FC236}">
                <a16:creationId xmlns:a16="http://schemas.microsoft.com/office/drawing/2014/main" id="{469D922C-015D-31B6-8544-1543CAD48654}"/>
              </a:ext>
            </a:extLst>
          </p:cNvPr>
          <p:cNvSpPr txBox="1"/>
          <p:nvPr/>
        </p:nvSpPr>
        <p:spPr>
          <a:xfrm>
            <a:off x="3360145" y="2093383"/>
            <a:ext cx="6720288" cy="724173"/>
          </a:xfrm>
          <a:prstGeom prst="rect">
            <a:avLst/>
          </a:prstGeom>
          <a:noFill/>
        </p:spPr>
        <p:txBody>
          <a:bodyPr wrap="square">
            <a:spAutoFit/>
          </a:bodyPr>
          <a:lstStyle/>
          <a:p>
            <a:pPr>
              <a:spcAft>
                <a:spcPts val="600"/>
              </a:spcAft>
            </a:pPr>
            <a:br>
              <a:rPr lang="de-DE" dirty="0"/>
            </a:br>
            <a:endParaRPr lang="de-DE"/>
          </a:p>
        </p:txBody>
      </p:sp>
      <p:sp>
        <p:nvSpPr>
          <p:cNvPr id="7" name="Foliennummernplatzhalter 6" hidden="1">
            <a:extLst>
              <a:ext uri="{FF2B5EF4-FFF2-40B4-BE49-F238E27FC236}">
                <a16:creationId xmlns:a16="http://schemas.microsoft.com/office/drawing/2014/main" id="{C7CD4F4B-BC85-90E0-89D4-31B37D168504}"/>
              </a:ext>
            </a:extLst>
          </p:cNvPr>
          <p:cNvSpPr>
            <a:spLocks noGrp="1" noRot="1" noMove="1" noResize="1" noEditPoints="1" noAdjustHandles="1" noChangeArrowheads="1" noChangeShapeType="1"/>
          </p:cNvSpPr>
          <p:nvPr>
            <p:ph type="sldNum" sz="quarter" idx="4294967295"/>
          </p:nvPr>
        </p:nvSpPr>
        <p:spPr>
          <a:xfrm>
            <a:off x="12264503" y="555373"/>
            <a:ext cx="863947" cy="401638"/>
          </a:xfrm>
          <a:prstGeom prst="rect">
            <a:avLst/>
          </a:prstGeom>
        </p:spPr>
        <p:txBody>
          <a:bodyPr/>
          <a:lstStyle/>
          <a:p>
            <a:pPr>
              <a:spcAft>
                <a:spcPts val="600"/>
              </a:spcAft>
            </a:pPr>
            <a:fld id="{80A54080-18F7-4BB3-896C-FA47EEA20CB6}" type="slidenum">
              <a:rPr lang="de-DE" smtClean="0"/>
              <a:pPr>
                <a:spcAft>
                  <a:spcPts val="600"/>
                </a:spcAft>
              </a:pPr>
              <a:t>10</a:t>
            </a:fld>
            <a:endParaRPr lang="de-DE"/>
          </a:p>
        </p:txBody>
      </p:sp>
      <p:sp>
        <p:nvSpPr>
          <p:cNvPr id="14" name="Textfeld 13">
            <a:extLst>
              <a:ext uri="{FF2B5EF4-FFF2-40B4-BE49-F238E27FC236}">
                <a16:creationId xmlns:a16="http://schemas.microsoft.com/office/drawing/2014/main" id="{57AF9623-D031-8E5E-0583-D7B51868FF52}"/>
              </a:ext>
            </a:extLst>
          </p:cNvPr>
          <p:cNvSpPr txBox="1"/>
          <p:nvPr/>
        </p:nvSpPr>
        <p:spPr>
          <a:xfrm>
            <a:off x="580227" y="5675302"/>
            <a:ext cx="12044315" cy="408253"/>
          </a:xfrm>
          <a:prstGeom prst="rect">
            <a:avLst/>
          </a:prstGeom>
          <a:noFill/>
        </p:spPr>
        <p:txBody>
          <a:bodyPr wrap="square">
            <a:spAutoFit/>
          </a:bodyPr>
          <a:lstStyle/>
          <a:p>
            <a:r>
              <a:rPr lang="en-US" dirty="0">
                <a:solidFill>
                  <a:srgbClr val="10759D"/>
                </a:solidFill>
              </a:rPr>
              <a:t>The services of the four nations GBR, BEL, FRA, and DEU have been combined for the first time</a:t>
            </a:r>
            <a:r>
              <a:rPr lang="en-US" dirty="0"/>
              <a:t>.</a:t>
            </a:r>
            <a:endParaRPr lang="de-DE" dirty="0"/>
          </a:p>
        </p:txBody>
      </p:sp>
    </p:spTree>
    <p:extLst>
      <p:ext uri="{BB962C8B-B14F-4D97-AF65-F5344CB8AC3E}">
        <p14:creationId xmlns:p14="http://schemas.microsoft.com/office/powerpoint/2010/main" val="403837252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2235-9CCE-4AA7-B65B-20733870EED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7B7AEE0-E131-CF42-E304-D194AD64F50B}"/>
              </a:ext>
            </a:extLst>
          </p:cNvPr>
          <p:cNvSpPr>
            <a:spLocks noGrp="1" noRot="1" noMove="1" noResize="1" noEditPoints="1" noAdjustHandles="1" noChangeArrowheads="1" noChangeShapeType="1"/>
          </p:cNvSpPr>
          <p:nvPr>
            <p:ph type="title"/>
          </p:nvPr>
        </p:nvSpPr>
        <p:spPr>
          <a:xfrm>
            <a:off x="580228" y="6336081"/>
            <a:ext cx="9668051" cy="539557"/>
          </a:xfrm>
        </p:spPr>
        <p:txBody>
          <a:bodyPr>
            <a:normAutofit fontScale="90000"/>
          </a:bodyPr>
          <a:lstStyle/>
          <a:p>
            <a:r>
              <a:rPr lang="en-US" sz="3100" dirty="0"/>
              <a:t>“Operation Levi”: Remembering Jewish soldiers of World War I</a:t>
            </a:r>
            <a:endParaRPr lang="de-DE" sz="3100" dirty="0"/>
          </a:p>
        </p:txBody>
      </p:sp>
      <p:sp>
        <p:nvSpPr>
          <p:cNvPr id="3" name="Textfeld 2">
            <a:extLst>
              <a:ext uri="{FF2B5EF4-FFF2-40B4-BE49-F238E27FC236}">
                <a16:creationId xmlns:a16="http://schemas.microsoft.com/office/drawing/2014/main" id="{A7A65A1C-70D6-17CB-8371-BB5B7CA443D9}"/>
              </a:ext>
            </a:extLst>
          </p:cNvPr>
          <p:cNvSpPr txBox="1"/>
          <p:nvPr/>
        </p:nvSpPr>
        <p:spPr>
          <a:xfrm>
            <a:off x="3360145" y="3574659"/>
            <a:ext cx="6720288" cy="408253"/>
          </a:xfrm>
          <a:prstGeom prst="rect">
            <a:avLst/>
          </a:prstGeom>
          <a:noFill/>
        </p:spPr>
        <p:txBody>
          <a:bodyPr wrap="square">
            <a:spAutoFit/>
          </a:bodyPr>
          <a:lstStyle/>
          <a:p>
            <a:endParaRPr lang="de-DE" dirty="0"/>
          </a:p>
        </p:txBody>
      </p:sp>
      <p:sp>
        <p:nvSpPr>
          <p:cNvPr id="8" name="Textfeld 7">
            <a:extLst>
              <a:ext uri="{FF2B5EF4-FFF2-40B4-BE49-F238E27FC236}">
                <a16:creationId xmlns:a16="http://schemas.microsoft.com/office/drawing/2014/main" id="{74DA49F4-C6BF-A5D4-D935-D61EA71964BF}"/>
              </a:ext>
            </a:extLst>
          </p:cNvPr>
          <p:cNvSpPr txBox="1"/>
          <p:nvPr/>
        </p:nvSpPr>
        <p:spPr>
          <a:xfrm>
            <a:off x="3360145" y="2093383"/>
            <a:ext cx="6720288" cy="724173"/>
          </a:xfrm>
          <a:prstGeom prst="rect">
            <a:avLst/>
          </a:prstGeom>
          <a:noFill/>
        </p:spPr>
        <p:txBody>
          <a:bodyPr wrap="square">
            <a:spAutoFit/>
          </a:bodyPr>
          <a:lstStyle/>
          <a:p>
            <a:pPr>
              <a:spcAft>
                <a:spcPts val="600"/>
              </a:spcAft>
            </a:pPr>
            <a:br>
              <a:rPr lang="de-DE" dirty="0"/>
            </a:br>
            <a:endParaRPr lang="de-DE"/>
          </a:p>
        </p:txBody>
      </p:sp>
      <p:sp>
        <p:nvSpPr>
          <p:cNvPr id="7" name="Foliennummernplatzhalter 6" hidden="1">
            <a:extLst>
              <a:ext uri="{FF2B5EF4-FFF2-40B4-BE49-F238E27FC236}">
                <a16:creationId xmlns:a16="http://schemas.microsoft.com/office/drawing/2014/main" id="{64E52F61-B183-B1A8-EF20-4CF27E3B56DB}"/>
              </a:ext>
            </a:extLst>
          </p:cNvPr>
          <p:cNvSpPr>
            <a:spLocks noGrp="1" noRot="1" noMove="1" noResize="1" noEditPoints="1" noAdjustHandles="1" noChangeArrowheads="1" noChangeShapeType="1"/>
          </p:cNvSpPr>
          <p:nvPr>
            <p:ph type="sldNum" sz="quarter" idx="4294967295"/>
          </p:nvPr>
        </p:nvSpPr>
        <p:spPr>
          <a:xfrm>
            <a:off x="12264503" y="555373"/>
            <a:ext cx="863947" cy="401638"/>
          </a:xfrm>
          <a:prstGeom prst="rect">
            <a:avLst/>
          </a:prstGeom>
        </p:spPr>
        <p:txBody>
          <a:bodyPr/>
          <a:lstStyle/>
          <a:p>
            <a:pPr>
              <a:spcAft>
                <a:spcPts val="600"/>
              </a:spcAft>
            </a:pPr>
            <a:fld id="{80A54080-18F7-4BB3-896C-FA47EEA20CB6}" type="slidenum">
              <a:rPr lang="de-DE" smtClean="0"/>
              <a:pPr>
                <a:spcAft>
                  <a:spcPts val="600"/>
                </a:spcAft>
              </a:pPr>
              <a:t>11</a:t>
            </a:fld>
            <a:endParaRPr lang="de-DE"/>
          </a:p>
        </p:txBody>
      </p:sp>
      <p:pic>
        <p:nvPicPr>
          <p:cNvPr id="2" name="Grafik 1">
            <a:extLst>
              <a:ext uri="{FF2B5EF4-FFF2-40B4-BE49-F238E27FC236}">
                <a16:creationId xmlns:a16="http://schemas.microsoft.com/office/drawing/2014/main" id="{56C29B98-DE84-5320-546E-CAF77C9D20FA}"/>
              </a:ext>
            </a:extLst>
          </p:cNvPr>
          <p:cNvPicPr>
            <a:picLocks noChangeAspect="1"/>
          </p:cNvPicPr>
          <p:nvPr/>
        </p:nvPicPr>
        <p:blipFill>
          <a:blip r:embed="rId3"/>
          <a:stretch>
            <a:fillRect/>
          </a:stretch>
        </p:blipFill>
        <p:spPr>
          <a:xfrm>
            <a:off x="-27580" y="7953"/>
            <a:ext cx="6688034" cy="4458689"/>
          </a:xfrm>
          <a:prstGeom prst="rect">
            <a:avLst/>
          </a:prstGeom>
        </p:spPr>
      </p:pic>
      <p:sp>
        <p:nvSpPr>
          <p:cNvPr id="6" name="Textfeld 5">
            <a:extLst>
              <a:ext uri="{FF2B5EF4-FFF2-40B4-BE49-F238E27FC236}">
                <a16:creationId xmlns:a16="http://schemas.microsoft.com/office/drawing/2014/main" id="{48C34B7B-8F0E-70BA-BBBF-937E09D94CC9}"/>
              </a:ext>
            </a:extLst>
          </p:cNvPr>
          <p:cNvSpPr txBox="1"/>
          <p:nvPr/>
        </p:nvSpPr>
        <p:spPr>
          <a:xfrm>
            <a:off x="95151" y="4499917"/>
            <a:ext cx="6565303" cy="830997"/>
          </a:xfrm>
          <a:prstGeom prst="rect">
            <a:avLst/>
          </a:prstGeom>
          <a:noFill/>
        </p:spPr>
        <p:txBody>
          <a:bodyPr wrap="square">
            <a:spAutoFit/>
          </a:bodyPr>
          <a:lstStyle/>
          <a:p>
            <a:r>
              <a:rPr lang="de-DE" sz="2400" dirty="0" err="1">
                <a:solidFill>
                  <a:srgbClr val="10759D"/>
                </a:solidFill>
              </a:rPr>
              <a:t>Warmeriville</a:t>
            </a:r>
            <a:r>
              <a:rPr lang="de-DE" sz="2400" dirty="0">
                <a:solidFill>
                  <a:srgbClr val="10759D"/>
                </a:solidFill>
              </a:rPr>
              <a:t> and </a:t>
            </a:r>
            <a:r>
              <a:rPr lang="de-DE" sz="2400" dirty="0" err="1">
                <a:solidFill>
                  <a:srgbClr val="10759D"/>
                </a:solidFill>
              </a:rPr>
              <a:t>Bertrimoutier</a:t>
            </a:r>
            <a:r>
              <a:rPr lang="de-DE" sz="2400" dirty="0">
                <a:solidFill>
                  <a:srgbClr val="10759D"/>
                </a:solidFill>
              </a:rPr>
              <a:t>:</a:t>
            </a:r>
          </a:p>
          <a:p>
            <a:r>
              <a:rPr lang="de-DE" sz="2400" dirty="0">
                <a:solidFill>
                  <a:srgbClr val="10759D"/>
                </a:solidFill>
              </a:rPr>
              <a:t>Inauguration </a:t>
            </a:r>
            <a:r>
              <a:rPr lang="de-DE" sz="2400" dirty="0" err="1">
                <a:solidFill>
                  <a:srgbClr val="10759D"/>
                </a:solidFill>
              </a:rPr>
              <a:t>of</a:t>
            </a:r>
            <a:r>
              <a:rPr lang="de-DE" sz="2400" dirty="0">
                <a:solidFill>
                  <a:srgbClr val="10759D"/>
                </a:solidFill>
              </a:rPr>
              <a:t> </a:t>
            </a:r>
            <a:r>
              <a:rPr lang="de-DE" sz="2400" dirty="0" err="1">
                <a:solidFill>
                  <a:srgbClr val="10759D"/>
                </a:solidFill>
              </a:rPr>
              <a:t>Jewish</a:t>
            </a:r>
            <a:r>
              <a:rPr lang="de-DE" sz="2400" dirty="0">
                <a:solidFill>
                  <a:srgbClr val="10759D"/>
                </a:solidFill>
              </a:rPr>
              <a:t> </a:t>
            </a:r>
            <a:r>
              <a:rPr lang="de-DE" sz="2400" dirty="0" err="1">
                <a:solidFill>
                  <a:srgbClr val="10759D"/>
                </a:solidFill>
              </a:rPr>
              <a:t>gravestones</a:t>
            </a:r>
            <a:r>
              <a:rPr lang="de-DE" sz="2400" dirty="0">
                <a:solidFill>
                  <a:srgbClr val="10759D"/>
                </a:solidFill>
              </a:rPr>
              <a:t>, May 2025 </a:t>
            </a:r>
          </a:p>
        </p:txBody>
      </p:sp>
      <p:pic>
        <p:nvPicPr>
          <p:cNvPr id="10" name="Grafik 9">
            <a:extLst>
              <a:ext uri="{FF2B5EF4-FFF2-40B4-BE49-F238E27FC236}">
                <a16:creationId xmlns:a16="http://schemas.microsoft.com/office/drawing/2014/main" id="{E7F3AF22-4A5E-3FA9-0F95-E76F16947E96}"/>
              </a:ext>
            </a:extLst>
          </p:cNvPr>
          <p:cNvPicPr>
            <a:picLocks noChangeAspect="1"/>
          </p:cNvPicPr>
          <p:nvPr/>
        </p:nvPicPr>
        <p:blipFill>
          <a:blip r:embed="rId4"/>
          <a:srcRect l="15726"/>
          <a:stretch>
            <a:fillRect/>
          </a:stretch>
        </p:blipFill>
        <p:spPr>
          <a:xfrm>
            <a:off x="6719887" y="0"/>
            <a:ext cx="6699128" cy="4458689"/>
          </a:xfrm>
          <a:prstGeom prst="rect">
            <a:avLst/>
          </a:prstGeom>
        </p:spPr>
      </p:pic>
      <p:sp>
        <p:nvSpPr>
          <p:cNvPr id="11" name="Textfeld 10">
            <a:extLst>
              <a:ext uri="{FF2B5EF4-FFF2-40B4-BE49-F238E27FC236}">
                <a16:creationId xmlns:a16="http://schemas.microsoft.com/office/drawing/2014/main" id="{F924FE4F-160C-153B-1BC7-86B5A4B26906}"/>
              </a:ext>
            </a:extLst>
          </p:cNvPr>
          <p:cNvSpPr txBox="1"/>
          <p:nvPr/>
        </p:nvSpPr>
        <p:spPr>
          <a:xfrm>
            <a:off x="6660454" y="4540899"/>
            <a:ext cx="6108458" cy="1569660"/>
          </a:xfrm>
          <a:prstGeom prst="rect">
            <a:avLst/>
          </a:prstGeom>
          <a:noFill/>
        </p:spPr>
        <p:txBody>
          <a:bodyPr wrap="square">
            <a:spAutoFit/>
          </a:bodyPr>
          <a:lstStyle/>
          <a:p>
            <a:r>
              <a:rPr lang="de-DE" sz="2400" dirty="0">
                <a:solidFill>
                  <a:srgbClr val="10759D"/>
                </a:solidFill>
              </a:rPr>
              <a:t>The German War Graves </a:t>
            </a:r>
            <a:r>
              <a:rPr lang="de-DE" sz="2400" dirty="0" err="1">
                <a:solidFill>
                  <a:srgbClr val="10759D"/>
                </a:solidFill>
              </a:rPr>
              <a:t>Commission</a:t>
            </a:r>
            <a:r>
              <a:rPr lang="de-DE" sz="2400" dirty="0">
                <a:solidFill>
                  <a:srgbClr val="10759D"/>
                </a:solidFill>
              </a:rPr>
              <a:t> </a:t>
            </a:r>
            <a:r>
              <a:rPr lang="de-DE" sz="2400" dirty="0" err="1">
                <a:solidFill>
                  <a:srgbClr val="10759D"/>
                </a:solidFill>
              </a:rPr>
              <a:t>has</a:t>
            </a:r>
            <a:r>
              <a:rPr lang="de-DE" sz="2400" dirty="0">
                <a:solidFill>
                  <a:srgbClr val="10759D"/>
                </a:solidFill>
              </a:rPr>
              <a:t> </a:t>
            </a:r>
            <a:r>
              <a:rPr lang="de-DE" sz="2400" dirty="0" err="1">
                <a:solidFill>
                  <a:srgbClr val="10759D"/>
                </a:solidFill>
              </a:rPr>
              <a:t>replaced</a:t>
            </a:r>
            <a:r>
              <a:rPr lang="de-DE" sz="2400" dirty="0">
                <a:solidFill>
                  <a:srgbClr val="10759D"/>
                </a:solidFill>
              </a:rPr>
              <a:t> </a:t>
            </a:r>
            <a:r>
              <a:rPr lang="de-DE" sz="2400" dirty="0" err="1">
                <a:solidFill>
                  <a:srgbClr val="10759D"/>
                </a:solidFill>
              </a:rPr>
              <a:t>Jewish</a:t>
            </a:r>
            <a:r>
              <a:rPr lang="de-DE" sz="2400" dirty="0">
                <a:solidFill>
                  <a:srgbClr val="10759D"/>
                </a:solidFill>
              </a:rPr>
              <a:t> </a:t>
            </a:r>
            <a:r>
              <a:rPr lang="de-DE" sz="2400" dirty="0" err="1">
                <a:solidFill>
                  <a:srgbClr val="10759D"/>
                </a:solidFill>
              </a:rPr>
              <a:t>gravestones</a:t>
            </a:r>
            <a:r>
              <a:rPr lang="de-DE" sz="2400" dirty="0">
                <a:solidFill>
                  <a:srgbClr val="10759D"/>
                </a:solidFill>
              </a:rPr>
              <a:t> </a:t>
            </a:r>
            <a:r>
              <a:rPr lang="de-DE" sz="2400" dirty="0" err="1">
                <a:solidFill>
                  <a:srgbClr val="10759D"/>
                </a:solidFill>
              </a:rPr>
              <a:t>destroyed</a:t>
            </a:r>
            <a:r>
              <a:rPr lang="de-DE" sz="2400" dirty="0">
                <a:solidFill>
                  <a:srgbClr val="10759D"/>
                </a:solidFill>
              </a:rPr>
              <a:t> </a:t>
            </a:r>
            <a:r>
              <a:rPr lang="de-DE" sz="2400" dirty="0" err="1">
                <a:solidFill>
                  <a:srgbClr val="10759D"/>
                </a:solidFill>
              </a:rPr>
              <a:t>by</a:t>
            </a:r>
            <a:r>
              <a:rPr lang="de-DE" sz="2400" dirty="0">
                <a:solidFill>
                  <a:srgbClr val="10759D"/>
                </a:solidFill>
              </a:rPr>
              <a:t> </a:t>
            </a:r>
            <a:r>
              <a:rPr lang="de-DE" sz="2400" dirty="0" err="1">
                <a:solidFill>
                  <a:srgbClr val="10759D"/>
                </a:solidFill>
              </a:rPr>
              <a:t>vandalism</a:t>
            </a:r>
            <a:r>
              <a:rPr lang="de-DE" sz="2400" dirty="0">
                <a:solidFill>
                  <a:srgbClr val="10759D"/>
                </a:solidFill>
              </a:rPr>
              <a:t> at the Moulin-sous-</a:t>
            </a:r>
            <a:r>
              <a:rPr lang="de-DE" sz="2400" dirty="0" err="1">
                <a:solidFill>
                  <a:srgbClr val="10759D"/>
                </a:solidFill>
              </a:rPr>
              <a:t>Touvent</a:t>
            </a:r>
            <a:r>
              <a:rPr lang="de-DE" sz="2400" dirty="0">
                <a:solidFill>
                  <a:srgbClr val="10759D"/>
                </a:solidFill>
              </a:rPr>
              <a:t> war </a:t>
            </a:r>
            <a:r>
              <a:rPr lang="de-DE" sz="2400" dirty="0" err="1">
                <a:solidFill>
                  <a:srgbClr val="10759D"/>
                </a:solidFill>
              </a:rPr>
              <a:t>cemetery</a:t>
            </a:r>
            <a:r>
              <a:rPr lang="de-DE" sz="2400" dirty="0">
                <a:solidFill>
                  <a:srgbClr val="10759D"/>
                </a:solidFill>
              </a:rPr>
              <a:t>, </a:t>
            </a:r>
            <a:r>
              <a:rPr lang="de-DE" sz="2400" dirty="0" err="1">
                <a:solidFill>
                  <a:srgbClr val="10759D"/>
                </a:solidFill>
              </a:rPr>
              <a:t>Oct</a:t>
            </a:r>
            <a:r>
              <a:rPr lang="de-DE" sz="2400" dirty="0">
                <a:solidFill>
                  <a:srgbClr val="10759D"/>
                </a:solidFill>
              </a:rPr>
              <a:t> 2024 </a:t>
            </a:r>
          </a:p>
        </p:txBody>
      </p:sp>
    </p:spTree>
    <p:extLst>
      <p:ext uri="{BB962C8B-B14F-4D97-AF65-F5344CB8AC3E}">
        <p14:creationId xmlns:p14="http://schemas.microsoft.com/office/powerpoint/2010/main" val="229896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0092E-4DE7-7A07-12AA-032C7937D97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D93539B8-54B4-0E33-84A5-D6474369B730}"/>
              </a:ext>
            </a:extLst>
          </p:cNvPr>
          <p:cNvSpPr>
            <a:spLocks noGrp="1" noRot="1" noMove="1" noResize="1" noEditPoints="1" noAdjustHandles="1" noChangeArrowheads="1" noChangeShapeType="1"/>
          </p:cNvSpPr>
          <p:nvPr>
            <p:ph type="title"/>
          </p:nvPr>
        </p:nvSpPr>
        <p:spPr>
          <a:xfrm>
            <a:off x="580228" y="6336081"/>
            <a:ext cx="9668051" cy="539557"/>
          </a:xfrm>
        </p:spPr>
        <p:txBody>
          <a:bodyPr>
            <a:normAutofit fontScale="90000"/>
          </a:bodyPr>
          <a:lstStyle/>
          <a:p>
            <a:r>
              <a:rPr lang="en-US" sz="3100" dirty="0"/>
              <a:t>“Peace Congress” May 2025 in the framework of CERV –</a:t>
            </a:r>
            <a:br>
              <a:rPr lang="en-US" sz="3100" dirty="0"/>
            </a:br>
            <a:r>
              <a:rPr lang="en-US" sz="3100" dirty="0"/>
              <a:t>First use of these EU-funds by </a:t>
            </a:r>
            <a:r>
              <a:rPr lang="en-US" sz="3100" dirty="0" err="1"/>
              <a:t>Volksbund</a:t>
            </a:r>
            <a:r>
              <a:rPr lang="en-US" sz="3100" dirty="0"/>
              <a:t>  </a:t>
            </a:r>
            <a:endParaRPr lang="de-DE" sz="3100" dirty="0"/>
          </a:p>
        </p:txBody>
      </p:sp>
      <p:sp>
        <p:nvSpPr>
          <p:cNvPr id="3" name="Textfeld 2">
            <a:extLst>
              <a:ext uri="{FF2B5EF4-FFF2-40B4-BE49-F238E27FC236}">
                <a16:creationId xmlns:a16="http://schemas.microsoft.com/office/drawing/2014/main" id="{535930B0-BAB7-7E80-DE43-346FDDA730AE}"/>
              </a:ext>
            </a:extLst>
          </p:cNvPr>
          <p:cNvSpPr txBox="1"/>
          <p:nvPr/>
        </p:nvSpPr>
        <p:spPr>
          <a:xfrm>
            <a:off x="3360145" y="3574659"/>
            <a:ext cx="6720288" cy="408253"/>
          </a:xfrm>
          <a:prstGeom prst="rect">
            <a:avLst/>
          </a:prstGeom>
          <a:noFill/>
        </p:spPr>
        <p:txBody>
          <a:bodyPr wrap="square">
            <a:spAutoFit/>
          </a:bodyPr>
          <a:lstStyle/>
          <a:p>
            <a:endParaRPr lang="de-DE" dirty="0"/>
          </a:p>
        </p:txBody>
      </p:sp>
      <p:sp>
        <p:nvSpPr>
          <p:cNvPr id="8" name="Textfeld 7">
            <a:extLst>
              <a:ext uri="{FF2B5EF4-FFF2-40B4-BE49-F238E27FC236}">
                <a16:creationId xmlns:a16="http://schemas.microsoft.com/office/drawing/2014/main" id="{23127169-2262-23E4-75DA-32EF180E73EE}"/>
              </a:ext>
            </a:extLst>
          </p:cNvPr>
          <p:cNvSpPr txBox="1"/>
          <p:nvPr/>
        </p:nvSpPr>
        <p:spPr>
          <a:xfrm>
            <a:off x="3360145" y="2093383"/>
            <a:ext cx="6720288" cy="724173"/>
          </a:xfrm>
          <a:prstGeom prst="rect">
            <a:avLst/>
          </a:prstGeom>
          <a:noFill/>
        </p:spPr>
        <p:txBody>
          <a:bodyPr wrap="square">
            <a:spAutoFit/>
          </a:bodyPr>
          <a:lstStyle/>
          <a:p>
            <a:pPr>
              <a:spcAft>
                <a:spcPts val="600"/>
              </a:spcAft>
            </a:pPr>
            <a:br>
              <a:rPr lang="de-DE" dirty="0"/>
            </a:br>
            <a:endParaRPr lang="de-DE"/>
          </a:p>
        </p:txBody>
      </p:sp>
      <p:sp>
        <p:nvSpPr>
          <p:cNvPr id="7" name="Foliennummernplatzhalter 6" hidden="1">
            <a:extLst>
              <a:ext uri="{FF2B5EF4-FFF2-40B4-BE49-F238E27FC236}">
                <a16:creationId xmlns:a16="http://schemas.microsoft.com/office/drawing/2014/main" id="{E2F1AF84-FDEB-B29B-EF90-37C6FA8E32FC}"/>
              </a:ext>
            </a:extLst>
          </p:cNvPr>
          <p:cNvSpPr>
            <a:spLocks noGrp="1" noRot="1" noMove="1" noResize="1" noEditPoints="1" noAdjustHandles="1" noChangeArrowheads="1" noChangeShapeType="1"/>
          </p:cNvSpPr>
          <p:nvPr>
            <p:ph type="sldNum" sz="quarter" idx="4294967295"/>
          </p:nvPr>
        </p:nvSpPr>
        <p:spPr>
          <a:xfrm>
            <a:off x="12264503" y="555373"/>
            <a:ext cx="863947" cy="401638"/>
          </a:xfrm>
          <a:prstGeom prst="rect">
            <a:avLst/>
          </a:prstGeom>
        </p:spPr>
        <p:txBody>
          <a:bodyPr/>
          <a:lstStyle/>
          <a:p>
            <a:pPr>
              <a:spcAft>
                <a:spcPts val="600"/>
              </a:spcAft>
            </a:pPr>
            <a:fld id="{80A54080-18F7-4BB3-896C-FA47EEA20CB6}" type="slidenum">
              <a:rPr lang="de-DE" smtClean="0"/>
              <a:pPr>
                <a:spcAft>
                  <a:spcPts val="600"/>
                </a:spcAft>
              </a:pPr>
              <a:t>12</a:t>
            </a:fld>
            <a:endParaRPr lang="de-DE"/>
          </a:p>
        </p:txBody>
      </p:sp>
      <p:pic>
        <p:nvPicPr>
          <p:cNvPr id="9" name="Grafik 8">
            <a:extLst>
              <a:ext uri="{FF2B5EF4-FFF2-40B4-BE49-F238E27FC236}">
                <a16:creationId xmlns:a16="http://schemas.microsoft.com/office/drawing/2014/main" id="{4CFBDD77-4987-FE25-4686-F469465C8BC1}"/>
              </a:ext>
            </a:extLst>
          </p:cNvPr>
          <p:cNvPicPr>
            <a:picLocks noChangeAspect="1"/>
          </p:cNvPicPr>
          <p:nvPr/>
        </p:nvPicPr>
        <p:blipFill>
          <a:blip r:embed="rId3"/>
          <a:stretch>
            <a:fillRect/>
          </a:stretch>
        </p:blipFill>
        <p:spPr>
          <a:xfrm>
            <a:off x="-588873" y="889824"/>
            <a:ext cx="7020728" cy="4690213"/>
          </a:xfrm>
          <a:prstGeom prst="rect">
            <a:avLst/>
          </a:prstGeom>
        </p:spPr>
      </p:pic>
      <p:pic>
        <p:nvPicPr>
          <p:cNvPr id="6" name="Grafik 5">
            <a:extLst>
              <a:ext uri="{FF2B5EF4-FFF2-40B4-BE49-F238E27FC236}">
                <a16:creationId xmlns:a16="http://schemas.microsoft.com/office/drawing/2014/main" id="{5C6B30A8-119E-5F27-C89B-2F6C06AD6191}"/>
              </a:ext>
            </a:extLst>
          </p:cNvPr>
          <p:cNvPicPr>
            <a:picLocks noChangeAspect="1"/>
          </p:cNvPicPr>
          <p:nvPr/>
        </p:nvPicPr>
        <p:blipFill>
          <a:blip r:embed="rId4"/>
          <a:stretch>
            <a:fillRect/>
          </a:stretch>
        </p:blipFill>
        <p:spPr>
          <a:xfrm>
            <a:off x="6431855" y="875515"/>
            <a:ext cx="7056784" cy="4704522"/>
          </a:xfrm>
          <a:prstGeom prst="rect">
            <a:avLst/>
          </a:prstGeom>
        </p:spPr>
      </p:pic>
      <p:sp>
        <p:nvSpPr>
          <p:cNvPr id="11" name="Textfeld 10">
            <a:extLst>
              <a:ext uri="{FF2B5EF4-FFF2-40B4-BE49-F238E27FC236}">
                <a16:creationId xmlns:a16="http://schemas.microsoft.com/office/drawing/2014/main" id="{B89A5860-9F6A-CAEC-1BE1-342F3DD1AC04}"/>
              </a:ext>
            </a:extLst>
          </p:cNvPr>
          <p:cNvSpPr txBox="1"/>
          <p:nvPr/>
        </p:nvSpPr>
        <p:spPr>
          <a:xfrm>
            <a:off x="580827" y="5611908"/>
            <a:ext cx="11971707" cy="408253"/>
          </a:xfrm>
          <a:prstGeom prst="rect">
            <a:avLst/>
          </a:prstGeom>
          <a:noFill/>
        </p:spPr>
        <p:txBody>
          <a:bodyPr wrap="square">
            <a:spAutoFit/>
          </a:bodyPr>
          <a:lstStyle/>
          <a:p>
            <a:r>
              <a:rPr lang="en-US" dirty="0">
                <a:solidFill>
                  <a:srgbClr val="10759D"/>
                </a:solidFill>
              </a:rPr>
              <a:t>They came from 17 countries to attend the Peace Congress in Berlin: 110 participants aged between 15 and 30. </a:t>
            </a:r>
            <a:endParaRPr lang="de-DE" dirty="0">
              <a:solidFill>
                <a:srgbClr val="10759D"/>
              </a:solidFill>
            </a:endParaRPr>
          </a:p>
        </p:txBody>
      </p:sp>
    </p:spTree>
    <p:extLst>
      <p:ext uri="{BB962C8B-B14F-4D97-AF65-F5344CB8AC3E}">
        <p14:creationId xmlns:p14="http://schemas.microsoft.com/office/powerpoint/2010/main" val="4071730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8992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68173-3796-A12A-22BD-1D142F507A26}"/>
              </a:ext>
            </a:extLst>
          </p:cNvPr>
          <p:cNvSpPr>
            <a:spLocks noGrp="1" noRot="1" noMove="1" noResize="1" noEditPoints="1" noAdjustHandles="1" noChangeArrowheads="1" noChangeShapeType="1"/>
          </p:cNvSpPr>
          <p:nvPr>
            <p:ph type="title"/>
          </p:nvPr>
        </p:nvSpPr>
        <p:spPr/>
        <p:txBody>
          <a:bodyPr/>
          <a:lstStyle/>
          <a:p>
            <a:r>
              <a:rPr lang="de-DE" dirty="0"/>
              <a:t>EWHG Meeting </a:t>
            </a:r>
            <a:r>
              <a:rPr lang="de-DE" dirty="0">
                <a:latin typeface="Arial" panose="020B0604020202020204" pitchFamily="34" charset="0"/>
                <a:cs typeface="Arial" panose="020B0604020202020204" pitchFamily="34" charset="0"/>
              </a:rPr>
              <a:t>|</a:t>
            </a:r>
            <a:r>
              <a:rPr lang="de-DE" dirty="0"/>
              <a:t> Prague, Sept. 17th 2025</a:t>
            </a:r>
          </a:p>
        </p:txBody>
      </p:sp>
    </p:spTree>
    <p:extLst>
      <p:ext uri="{BB962C8B-B14F-4D97-AF65-F5344CB8AC3E}">
        <p14:creationId xmlns:p14="http://schemas.microsoft.com/office/powerpoint/2010/main" val="102863497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34205-23B4-32C6-08E2-14FF30E074FE}"/>
              </a:ext>
            </a:extLst>
          </p:cNvPr>
          <p:cNvSpPr>
            <a:spLocks noGrp="1" noRot="1" noMove="1" noResize="1" noEditPoints="1" noAdjustHandles="1" noChangeArrowheads="1" noChangeShapeType="1"/>
          </p:cNvSpPr>
          <p:nvPr>
            <p:ph type="title"/>
          </p:nvPr>
        </p:nvSpPr>
        <p:spPr/>
        <p:txBody>
          <a:bodyPr/>
          <a:lstStyle/>
          <a:p>
            <a:r>
              <a:rPr lang="de-DE" dirty="0"/>
              <a:t>Table </a:t>
            </a:r>
            <a:r>
              <a:rPr lang="de-DE" dirty="0" err="1"/>
              <a:t>of</a:t>
            </a:r>
            <a:r>
              <a:rPr lang="de-DE" dirty="0"/>
              <a:t> Contents </a:t>
            </a:r>
          </a:p>
        </p:txBody>
      </p:sp>
      <p:graphicFrame>
        <p:nvGraphicFramePr>
          <p:cNvPr id="3" name="Tabelle 2">
            <a:extLst>
              <a:ext uri="{FF2B5EF4-FFF2-40B4-BE49-F238E27FC236}">
                <a16:creationId xmlns:a16="http://schemas.microsoft.com/office/drawing/2014/main" id="{028D572E-08FE-5A2F-5337-DB5388B15F63}"/>
              </a:ext>
            </a:extLst>
          </p:cNvPr>
          <p:cNvGraphicFramePr>
            <a:graphicFrameLocks/>
          </p:cNvGraphicFramePr>
          <p:nvPr>
            <p:extLst>
              <p:ext uri="{D42A27DB-BD31-4B8C-83A1-F6EECF244321}">
                <p14:modId xmlns:p14="http://schemas.microsoft.com/office/powerpoint/2010/main" val="1288197648"/>
              </p:ext>
            </p:extLst>
          </p:nvPr>
        </p:nvGraphicFramePr>
        <p:xfrm>
          <a:off x="2471415" y="2743517"/>
          <a:ext cx="8959850" cy="1463040"/>
        </p:xfrm>
        <a:graphic>
          <a:graphicData uri="http://schemas.openxmlformats.org/drawingml/2006/table">
            <a:tbl>
              <a:tblPr firstRow="1" bandRow="1">
                <a:tableStyleId>{5C22544A-7EE6-4342-B048-85BDC9FD1C3A}</a:tableStyleId>
              </a:tblPr>
              <a:tblGrid>
                <a:gridCol w="807517">
                  <a:extLst>
                    <a:ext uri="{9D8B030D-6E8A-4147-A177-3AD203B41FA5}">
                      <a16:colId xmlns:a16="http://schemas.microsoft.com/office/drawing/2014/main" val="1024534188"/>
                    </a:ext>
                  </a:extLst>
                </a:gridCol>
                <a:gridCol w="8152333">
                  <a:extLst>
                    <a:ext uri="{9D8B030D-6E8A-4147-A177-3AD203B41FA5}">
                      <a16:colId xmlns:a16="http://schemas.microsoft.com/office/drawing/2014/main" val="279784477"/>
                    </a:ext>
                  </a:extLst>
                </a:gridCol>
              </a:tblGrid>
              <a:tr h="370840">
                <a:tc>
                  <a:txBody>
                    <a:bodyPr/>
                    <a:lstStyle/>
                    <a:p>
                      <a:pPr algn="ctr"/>
                      <a:r>
                        <a:rPr lang="de-DE" sz="2800" b="1" dirty="0">
                          <a:solidFill>
                            <a:schemeClr val="bg1"/>
                          </a:solidFill>
                        </a:rPr>
                        <a:t>01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800" b="1" dirty="0">
                          <a:solidFill>
                            <a:schemeClr val="bg1"/>
                          </a:solidFill>
                        </a:rPr>
                        <a:t>Legislation and financing of war grave care</a:t>
                      </a:r>
                      <a:endParaRPr lang="de-DE" sz="2800" b="1"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8047378"/>
                  </a:ext>
                </a:extLst>
              </a:tr>
              <a:tr h="370840">
                <a:tc>
                  <a:txBody>
                    <a:bodyPr/>
                    <a:lstStyle/>
                    <a:p>
                      <a:pPr algn="ctr"/>
                      <a:r>
                        <a:rPr lang="de-DE" sz="2800" b="0" dirty="0">
                          <a:solidFill>
                            <a:schemeClr val="tx1"/>
                          </a:solidFill>
                        </a:rPr>
                        <a:t>02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rPr>
                        <a:t>What has been done in the past period and what is planned in the future? </a:t>
                      </a:r>
                      <a:endParaRPr lang="de-DE" sz="28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2333497"/>
                  </a:ext>
                </a:extLst>
              </a:tr>
            </a:tbl>
          </a:graphicData>
        </a:graphic>
      </p:graphicFrame>
      <p:sp>
        <p:nvSpPr>
          <p:cNvPr id="4" name="Foliennummernplatzhalter 3">
            <a:extLst>
              <a:ext uri="{FF2B5EF4-FFF2-40B4-BE49-F238E27FC236}">
                <a16:creationId xmlns:a16="http://schemas.microsoft.com/office/drawing/2014/main" id="{603B1092-7994-2716-2F99-D20F77B800DF}"/>
              </a:ext>
            </a:extLst>
          </p:cNvPr>
          <p:cNvSpPr>
            <a:spLocks noGrp="1" noRot="1" noMove="1" noResize="1" noEditPoints="1" noAdjustHandles="1" noChangeArrowheads="1" noChangeShapeType="1"/>
          </p:cNvSpPr>
          <p:nvPr>
            <p:ph type="sldNum" sz="quarter" idx="4"/>
          </p:nvPr>
        </p:nvSpPr>
        <p:spPr/>
        <p:txBody>
          <a:bodyPr/>
          <a:lstStyle/>
          <a:p>
            <a:fld id="{80A54080-18F7-4BB3-896C-FA47EEA20CB6}" type="slidenum">
              <a:rPr lang="de-DE" smtClean="0"/>
              <a:pPr/>
              <a:t>3</a:t>
            </a:fld>
            <a:endParaRPr lang="de-DE" dirty="0"/>
          </a:p>
        </p:txBody>
      </p:sp>
    </p:spTree>
    <p:extLst>
      <p:ext uri="{BB962C8B-B14F-4D97-AF65-F5344CB8AC3E}">
        <p14:creationId xmlns:p14="http://schemas.microsoft.com/office/powerpoint/2010/main" val="3095380729"/>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679328" y="395461"/>
            <a:ext cx="10081667" cy="720080"/>
          </a:xfrm>
        </p:spPr>
        <p:txBody>
          <a:bodyPr/>
          <a:lstStyle/>
          <a:p>
            <a:r>
              <a:rPr kumimoji="0" lang="en-AU" sz="4400" b="0" i="0" u="none" strike="noStrike" kern="1200" cap="none" spc="0" normalizeH="0" baseline="0" noProof="0" dirty="0">
                <a:ln>
                  <a:noFill/>
                </a:ln>
                <a:solidFill>
                  <a:srgbClr val="10759D"/>
                </a:solidFill>
                <a:effectLst/>
                <a:uLnTx/>
                <a:uFillTx/>
                <a:latin typeface="Azuro TF"/>
                <a:ea typeface="+mj-ea"/>
                <a:cs typeface="+mj-cs"/>
              </a:rPr>
              <a:t>War dead are soldiers and…</a:t>
            </a:r>
            <a:endParaRPr lang="en-AU" noProof="0" dirty="0"/>
          </a:p>
        </p:txBody>
      </p:sp>
      <p:sp>
        <p:nvSpPr>
          <p:cNvPr id="8" name="Textplatzhalter 7"/>
          <p:cNvSpPr>
            <a:spLocks noGrp="1"/>
          </p:cNvSpPr>
          <p:nvPr>
            <p:ph type="body" sz="quarter" idx="11"/>
          </p:nvPr>
        </p:nvSpPr>
        <p:spPr/>
        <p:txBody>
          <a:bodyPr/>
          <a:lstStyle/>
          <a:p>
            <a:r>
              <a:rPr lang="en-CA" noProof="0" dirty="0"/>
              <a:t>Victims of forced labour </a:t>
            </a:r>
            <a:endParaRPr lang="en-CA" noProof="0" dirty="0">
              <a:solidFill>
                <a:srgbClr val="10759D"/>
              </a:solidFill>
            </a:endParaRPr>
          </a:p>
          <a:p>
            <a:r>
              <a:rPr lang="en-US" dirty="0"/>
              <a:t>Victims of Nazi persecution</a:t>
            </a:r>
          </a:p>
          <a:p>
            <a:r>
              <a:rPr lang="en-US" dirty="0"/>
              <a:t>Victims of bombing raids</a:t>
            </a:r>
          </a:p>
          <a:p>
            <a:r>
              <a:rPr lang="en-US" dirty="0"/>
              <a:t>Victims of flight and expulsion</a:t>
            </a:r>
          </a:p>
          <a:p>
            <a:r>
              <a:rPr lang="en-US" dirty="0"/>
              <a:t>Victims of communism</a:t>
            </a:r>
            <a:endParaRPr lang="de-DE" dirty="0"/>
          </a:p>
          <a:p>
            <a:r>
              <a:rPr lang="en-US" dirty="0"/>
              <a:t>“Victims [and perpetrators] of war and tyranny”</a:t>
            </a:r>
          </a:p>
          <a:p>
            <a:r>
              <a:rPr lang="en-US" b="1" i="0" dirty="0">
                <a:solidFill>
                  <a:srgbClr val="10759D"/>
                </a:solidFill>
                <a:effectLst/>
                <a:latin typeface="Arial" panose="020B0604020202020204" pitchFamily="34" charset="0"/>
              </a:rPr>
              <a:t>Graves Act, Article 74 </a:t>
            </a:r>
            <a:r>
              <a:rPr lang="en-US" b="0" i="0" dirty="0">
                <a:solidFill>
                  <a:srgbClr val="000000"/>
                </a:solidFill>
                <a:effectLst/>
                <a:latin typeface="Arial" panose="020B0604020202020204" pitchFamily="34" charset="0"/>
              </a:rPr>
              <a:t>of the German Constitution “...to commemorate the victims of war and tyranny in a special way and to keep alive the </a:t>
            </a:r>
            <a:r>
              <a:rPr lang="en-US" b="0" i="0" dirty="0">
                <a:solidFill>
                  <a:srgbClr val="10759D"/>
                </a:solidFill>
                <a:effectLst/>
                <a:latin typeface="Arial" panose="020B0604020202020204" pitchFamily="34" charset="0"/>
              </a:rPr>
              <a:t>memory of the terrible consequences of war and tyranny </a:t>
            </a:r>
            <a:r>
              <a:rPr lang="en-US" b="0" i="0" dirty="0">
                <a:solidFill>
                  <a:srgbClr val="000000"/>
                </a:solidFill>
                <a:effectLst/>
                <a:latin typeface="Arial" panose="020B0604020202020204" pitchFamily="34" charset="0"/>
              </a:rPr>
              <a:t>for future generations.”</a:t>
            </a:r>
            <a:endParaRPr lang="de-DE" dirty="0"/>
          </a:p>
        </p:txBody>
      </p:sp>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l="27920" r="20535"/>
          <a:stretch/>
        </p:blipFill>
        <p:spPr>
          <a:xfrm>
            <a:off x="1391295" y="1138239"/>
            <a:ext cx="5184576" cy="7542026"/>
          </a:xfrm>
          <a:prstGeom prst="rect">
            <a:avLst/>
          </a:prstGeom>
        </p:spPr>
      </p:pic>
    </p:spTree>
    <p:extLst>
      <p:ext uri="{BB962C8B-B14F-4D97-AF65-F5344CB8AC3E}">
        <p14:creationId xmlns:p14="http://schemas.microsoft.com/office/powerpoint/2010/main" val="3002286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369A3-2002-9D07-3779-BC1BB34367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B685C7-9A03-3F55-D195-F2B7B25E901B}"/>
              </a:ext>
            </a:extLst>
          </p:cNvPr>
          <p:cNvSpPr>
            <a:spLocks noGrp="1"/>
          </p:cNvSpPr>
          <p:nvPr>
            <p:ph type="title"/>
          </p:nvPr>
        </p:nvSpPr>
        <p:spPr/>
        <p:txBody>
          <a:bodyPr/>
          <a:lstStyle/>
          <a:p>
            <a:r>
              <a:rPr lang="de-DE" dirty="0"/>
              <a:t>War Graves </a:t>
            </a:r>
            <a:r>
              <a:rPr lang="de-DE" dirty="0" err="1"/>
              <a:t>Commission</a:t>
            </a:r>
            <a:r>
              <a:rPr lang="de-DE" dirty="0"/>
              <a:t> in 60 </a:t>
            </a:r>
            <a:r>
              <a:rPr lang="de-DE" dirty="0" err="1"/>
              <a:t>seconds</a:t>
            </a:r>
            <a:r>
              <a:rPr lang="de-DE" dirty="0"/>
              <a:t> (1/2)</a:t>
            </a:r>
          </a:p>
        </p:txBody>
      </p:sp>
      <p:sp>
        <p:nvSpPr>
          <p:cNvPr id="3" name="Inhaltsplatzhalter 2">
            <a:extLst>
              <a:ext uri="{FF2B5EF4-FFF2-40B4-BE49-F238E27FC236}">
                <a16:creationId xmlns:a16="http://schemas.microsoft.com/office/drawing/2014/main" id="{1E567182-3CE4-852C-88A0-4E7A08E5792A}"/>
              </a:ext>
            </a:extLst>
          </p:cNvPr>
          <p:cNvSpPr>
            <a:spLocks noGrp="1"/>
          </p:cNvSpPr>
          <p:nvPr>
            <p:ph sz="half" idx="1"/>
          </p:nvPr>
        </p:nvSpPr>
        <p:spPr/>
        <p:txBody>
          <a:bodyPr/>
          <a:lstStyle/>
          <a:p>
            <a:r>
              <a:rPr lang="en-US" dirty="0"/>
              <a:t>War grave maintenance is a federal responsibility (Article 74 of the German Constitution).</a:t>
            </a:r>
          </a:p>
          <a:p>
            <a:r>
              <a:rPr lang="en-US" dirty="0"/>
              <a:t>In Germany (1.8 million graves in around 12,000 cemeteries), responsibility is delegated to local authorities and municipalities under the Graves Act (over €40 million annually, “maintenance allowance”).</a:t>
            </a:r>
          </a:p>
          <a:p>
            <a:r>
              <a:rPr lang="en-US" dirty="0" err="1"/>
              <a:t>Volksbund</a:t>
            </a:r>
            <a:r>
              <a:rPr lang="en-US" dirty="0"/>
              <a:t> in Germany: advice, education, remembrance</a:t>
            </a:r>
          </a:p>
          <a:p>
            <a:r>
              <a:rPr lang="en-US" dirty="0"/>
              <a:t>Abroad (2.8 million graves in over 830 cemeteries) regulated by bilateral war graves agreements, task performed by the </a:t>
            </a:r>
            <a:r>
              <a:rPr lang="en-US" dirty="0" err="1"/>
              <a:t>Volksbund</a:t>
            </a:r>
            <a:r>
              <a:rPr lang="en-US" dirty="0"/>
              <a:t> (project funding since 2003, since 2019 with €19.38 million annually (plus prisoner of war project plus PEACE LINE)</a:t>
            </a:r>
          </a:p>
          <a:p>
            <a:r>
              <a:rPr lang="en-US" dirty="0"/>
              <a:t>Responsibilities include: War graves 1870/71 (FRA), war graves 1914-1918, war graves 1939-1945, war graves 1945-19xx (e.g. prisoners of war)</a:t>
            </a:r>
            <a:endParaRPr lang="de-DE" dirty="0"/>
          </a:p>
        </p:txBody>
      </p:sp>
    </p:spTree>
    <p:extLst>
      <p:ext uri="{BB962C8B-B14F-4D97-AF65-F5344CB8AC3E}">
        <p14:creationId xmlns:p14="http://schemas.microsoft.com/office/powerpoint/2010/main" val="244920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506F-C1E5-B6EE-D707-FECBC6A6F6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DBA525-1B89-5FBD-0AED-BF1490F5EFD9}"/>
              </a:ext>
            </a:extLst>
          </p:cNvPr>
          <p:cNvSpPr>
            <a:spLocks noGrp="1"/>
          </p:cNvSpPr>
          <p:nvPr>
            <p:ph type="title"/>
          </p:nvPr>
        </p:nvSpPr>
        <p:spPr/>
        <p:txBody>
          <a:bodyPr/>
          <a:lstStyle/>
          <a:p>
            <a:r>
              <a:rPr lang="de-DE" dirty="0"/>
              <a:t>War Graves </a:t>
            </a:r>
            <a:r>
              <a:rPr lang="de-DE" dirty="0" err="1"/>
              <a:t>Commission</a:t>
            </a:r>
            <a:r>
              <a:rPr lang="de-DE" dirty="0"/>
              <a:t> in 60 </a:t>
            </a:r>
            <a:r>
              <a:rPr lang="de-DE" dirty="0" err="1"/>
              <a:t>seconds</a:t>
            </a:r>
            <a:r>
              <a:rPr lang="de-DE" dirty="0"/>
              <a:t> (2/2)</a:t>
            </a:r>
          </a:p>
        </p:txBody>
      </p:sp>
      <p:sp>
        <p:nvSpPr>
          <p:cNvPr id="3" name="Inhaltsplatzhalter 2">
            <a:extLst>
              <a:ext uri="{FF2B5EF4-FFF2-40B4-BE49-F238E27FC236}">
                <a16:creationId xmlns:a16="http://schemas.microsoft.com/office/drawing/2014/main" id="{40B0281A-AEBE-221C-544D-E8FCF748C5F3}"/>
              </a:ext>
            </a:extLst>
          </p:cNvPr>
          <p:cNvSpPr>
            <a:spLocks noGrp="1"/>
          </p:cNvSpPr>
          <p:nvPr>
            <p:ph sz="half" idx="1"/>
          </p:nvPr>
        </p:nvSpPr>
        <p:spPr/>
        <p:txBody>
          <a:bodyPr/>
          <a:lstStyle/>
          <a:p>
            <a:r>
              <a:rPr lang="en-US" dirty="0"/>
              <a:t>Not responsible: e.g., colonial troops before 1914, World War I sites in Poland</a:t>
            </a:r>
          </a:p>
          <a:p>
            <a:r>
              <a:rPr lang="en-US" dirty="0"/>
              <a:t>Responsible, but still open: Serbia, Kosovo</a:t>
            </a:r>
          </a:p>
          <a:p>
            <a:r>
              <a:rPr lang="en-US" dirty="0"/>
              <a:t>Parameters:</a:t>
            </a:r>
          </a:p>
          <a:p>
            <a:pPr lvl="1"/>
            <a:r>
              <a:rPr lang="en-US" dirty="0">
                <a:solidFill>
                  <a:srgbClr val="10759D"/>
                </a:solidFill>
              </a:rPr>
              <a:t>24 war gravesites World Heritage Sites</a:t>
            </a:r>
          </a:p>
          <a:p>
            <a:pPr lvl="1"/>
            <a:r>
              <a:rPr lang="en-US" dirty="0">
                <a:solidFill>
                  <a:srgbClr val="10759D"/>
                </a:solidFill>
              </a:rPr>
              <a:t>Approx. 12,000 reburials/year</a:t>
            </a:r>
          </a:p>
          <a:p>
            <a:pPr lvl="1"/>
            <a:r>
              <a:rPr lang="en-US" dirty="0">
                <a:solidFill>
                  <a:srgbClr val="10759D"/>
                </a:solidFill>
              </a:rPr>
              <a:t>Approx. 15,000 inquiries/year</a:t>
            </a:r>
          </a:p>
          <a:p>
            <a:pPr lvl="1"/>
            <a:r>
              <a:rPr lang="en-US" dirty="0">
                <a:solidFill>
                  <a:srgbClr val="10759D"/>
                </a:solidFill>
              </a:rPr>
              <a:t>Approx. 35,000 young people (domestic/foreign) reached per year</a:t>
            </a:r>
          </a:p>
          <a:p>
            <a:pPr lvl="1"/>
            <a:r>
              <a:rPr lang="en-US" dirty="0">
                <a:solidFill>
                  <a:srgbClr val="10759D"/>
                </a:solidFill>
              </a:rPr>
              <a:t>Approx. 66,000 members</a:t>
            </a:r>
          </a:p>
          <a:p>
            <a:r>
              <a:rPr lang="en-US" dirty="0"/>
              <a:t>Only non-governmental war graves service in Europe, over €900 million collected since the end of World War II</a:t>
            </a:r>
            <a:endParaRPr lang="de-DE" dirty="0"/>
          </a:p>
        </p:txBody>
      </p:sp>
    </p:spTree>
    <p:extLst>
      <p:ext uri="{BB962C8B-B14F-4D97-AF65-F5344CB8AC3E}">
        <p14:creationId xmlns:p14="http://schemas.microsoft.com/office/powerpoint/2010/main" val="197596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05B99C7-717F-2402-930B-1EDF079686FF}"/>
              </a:ext>
            </a:extLst>
          </p:cNvPr>
          <p:cNvSpPr>
            <a:spLocks noGrp="1"/>
          </p:cNvSpPr>
          <p:nvPr>
            <p:ph type="title"/>
          </p:nvPr>
        </p:nvSpPr>
        <p:spPr/>
        <p:txBody>
          <a:bodyPr/>
          <a:lstStyle/>
          <a:p>
            <a:r>
              <a:rPr lang="de-DE" dirty="0"/>
              <a:t>Financing </a:t>
            </a:r>
            <a:r>
              <a:rPr lang="de-DE" dirty="0" err="1"/>
              <a:t>of</a:t>
            </a:r>
            <a:r>
              <a:rPr lang="de-DE" dirty="0"/>
              <a:t> the </a:t>
            </a:r>
            <a:r>
              <a:rPr lang="de-DE" dirty="0" err="1"/>
              <a:t>work</a:t>
            </a:r>
            <a:r>
              <a:rPr lang="de-DE" dirty="0"/>
              <a:t> </a:t>
            </a:r>
            <a:r>
              <a:rPr lang="de-DE" dirty="0" err="1"/>
              <a:t>abroad</a:t>
            </a:r>
            <a:r>
              <a:rPr lang="de-DE" dirty="0"/>
              <a:t> </a:t>
            </a:r>
          </a:p>
        </p:txBody>
      </p:sp>
      <p:graphicFrame>
        <p:nvGraphicFramePr>
          <p:cNvPr id="10" name="Inhaltsplatzhalter 9">
            <a:extLst>
              <a:ext uri="{FF2B5EF4-FFF2-40B4-BE49-F238E27FC236}">
                <a16:creationId xmlns:a16="http://schemas.microsoft.com/office/drawing/2014/main" id="{35B61F89-BAFC-BA74-D842-B700EF5288ED}"/>
              </a:ext>
            </a:extLst>
          </p:cNvPr>
          <p:cNvGraphicFramePr>
            <a:graphicFrameLocks noGrp="1"/>
          </p:cNvGraphicFramePr>
          <p:nvPr>
            <p:ph sz="half" idx="1"/>
            <p:extLst>
              <p:ext uri="{D42A27DB-BD31-4B8C-83A1-F6EECF244321}">
                <p14:modId xmlns:p14="http://schemas.microsoft.com/office/powerpoint/2010/main" val="3964169185"/>
              </p:ext>
            </p:extLst>
          </p:nvPr>
        </p:nvGraphicFramePr>
        <p:xfrm>
          <a:off x="904875" y="1331565"/>
          <a:ext cx="11630025" cy="52644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8194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7E13-4A22-C8D6-19CE-A660813836FD}"/>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D72E7F6B-847D-B31A-927C-CC5E6ADE5C9A}"/>
              </a:ext>
            </a:extLst>
          </p:cNvPr>
          <p:cNvSpPr/>
          <p:nvPr/>
        </p:nvSpPr>
        <p:spPr>
          <a:xfrm>
            <a:off x="910985" y="2987749"/>
            <a:ext cx="11790345" cy="1944216"/>
          </a:xfrm>
          <a:prstGeom prst="rect">
            <a:avLst/>
          </a:prstGeom>
          <a:solidFill>
            <a:srgbClr val="10759D"/>
          </a:solidFill>
          <a:ln>
            <a:solidFill>
              <a:srgbClr val="1075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5">
            <a:extLst>
              <a:ext uri="{FF2B5EF4-FFF2-40B4-BE49-F238E27FC236}">
                <a16:creationId xmlns:a16="http://schemas.microsoft.com/office/drawing/2014/main" id="{D5C6F943-958B-ADBB-1335-58602A2D5E2F}"/>
              </a:ext>
            </a:extLst>
          </p:cNvPr>
          <p:cNvSpPr>
            <a:spLocks noGrp="1"/>
          </p:cNvSpPr>
          <p:nvPr>
            <p:ph type="title"/>
          </p:nvPr>
        </p:nvSpPr>
        <p:spPr/>
        <p:txBody>
          <a:bodyPr/>
          <a:lstStyle/>
          <a:p>
            <a:r>
              <a:rPr lang="de-DE" dirty="0"/>
              <a:t>Need </a:t>
            </a:r>
            <a:r>
              <a:rPr lang="de-DE" dirty="0" err="1"/>
              <a:t>of</a:t>
            </a:r>
            <a:r>
              <a:rPr lang="de-DE" dirty="0"/>
              <a:t> </a:t>
            </a:r>
            <a:r>
              <a:rPr lang="de-DE" dirty="0" err="1"/>
              <a:t>further</a:t>
            </a:r>
            <a:r>
              <a:rPr lang="de-DE" dirty="0"/>
              <a:t> </a:t>
            </a:r>
            <a:r>
              <a:rPr lang="de-DE" dirty="0" err="1"/>
              <a:t>financing</a:t>
            </a:r>
            <a:r>
              <a:rPr lang="de-DE" dirty="0"/>
              <a:t> </a:t>
            </a:r>
          </a:p>
        </p:txBody>
      </p:sp>
      <mc:AlternateContent xmlns:mc="http://schemas.openxmlformats.org/markup-compatibility/2006" xmlns:a14="http://schemas.microsoft.com/office/drawing/2010/main">
        <mc:Choice Requires="a14">
          <p:sp>
            <p:nvSpPr>
              <p:cNvPr id="7" name="Inhaltsplatzhalter 6">
                <a:extLst>
                  <a:ext uri="{FF2B5EF4-FFF2-40B4-BE49-F238E27FC236}">
                    <a16:creationId xmlns:a16="http://schemas.microsoft.com/office/drawing/2014/main" id="{8BFE392E-7754-CA9C-2367-DFE8FB0BF7F4}"/>
                  </a:ext>
                </a:extLst>
              </p:cNvPr>
              <p:cNvSpPr>
                <a:spLocks noGrp="1"/>
              </p:cNvSpPr>
              <p:nvPr>
                <p:ph sz="half" idx="1"/>
              </p:nvPr>
            </p:nvSpPr>
            <p:spPr>
              <a:xfrm>
                <a:off x="910985" y="1475581"/>
                <a:ext cx="11790345" cy="4796544"/>
              </a:xfrm>
            </p:spPr>
            <p:txBody>
              <a:bodyPr/>
              <a:lstStyle/>
              <a:p>
                <a:r>
                  <a:rPr lang="en-CA" noProof="0" dirty="0"/>
                  <a:t>Own funds of the </a:t>
                </a:r>
                <a:r>
                  <a:rPr lang="en-CA" noProof="0" dirty="0" err="1"/>
                  <a:t>Volksbund</a:t>
                </a:r>
                <a:r>
                  <a:rPr lang="en-CA" noProof="0" dirty="0"/>
                  <a:t>: Membership fees, collections, donations, inheritances</a:t>
                </a:r>
              </a:p>
              <a:p>
                <a:pPr marL="457200" lvl="1" indent="0">
                  <a:buNone/>
                </a:pPr>
                <a14:m>
                  <m:oMath xmlns:m="http://schemas.openxmlformats.org/officeDocument/2006/math">
                    <m:r>
                      <a:rPr lang="en-CA" i="1" noProof="0" dirty="0" smtClean="0">
                        <a:solidFill>
                          <a:srgbClr val="10759D"/>
                        </a:solidFill>
                        <a:latin typeface="Cambria Math" panose="02040503050406030204" pitchFamily="18" charset="0"/>
                      </a:rPr>
                      <m:t>−&gt;</m:t>
                    </m:r>
                  </m:oMath>
                </a14:m>
                <a:r>
                  <a:rPr lang="en-CA" noProof="0" dirty="0">
                    <a:solidFill>
                      <a:srgbClr val="10759D"/>
                    </a:solidFill>
                  </a:rPr>
                  <a:t> 27,2 Million in 2024, down to approx. 22,7 Million in 2030 </a:t>
                </a:r>
              </a:p>
              <a:p>
                <a:r>
                  <a:rPr lang="en-CA" noProof="0" dirty="0"/>
                  <a:t>Investment backlog of 20 million Euros: Urgent restoration of cemeteries needed </a:t>
                </a:r>
              </a:p>
              <a:p>
                <a:endParaRPr lang="en-CA" dirty="0"/>
              </a:p>
              <a:p>
                <a:pPr marL="0" indent="0" algn="ctr">
                  <a:buNone/>
                </a:pPr>
                <a:r>
                  <a:rPr lang="en-US" dirty="0">
                    <a:solidFill>
                      <a:schemeClr val="bg1"/>
                    </a:solidFill>
                  </a:rPr>
                  <a:t>The </a:t>
                </a:r>
                <a:r>
                  <a:rPr lang="en-US" i="1" dirty="0" err="1">
                    <a:solidFill>
                      <a:schemeClr val="bg1"/>
                    </a:solidFill>
                  </a:rPr>
                  <a:t>Volksbund</a:t>
                </a:r>
                <a:r>
                  <a:rPr lang="en-US" dirty="0" err="1">
                    <a:solidFill>
                      <a:schemeClr val="bg1"/>
                    </a:solidFill>
                  </a:rPr>
                  <a:t>'s</a:t>
                </a:r>
                <a:r>
                  <a:rPr lang="en-US" dirty="0">
                    <a:solidFill>
                      <a:schemeClr val="bg1"/>
                    </a:solidFill>
                  </a:rPr>
                  <a:t> work </a:t>
                </a:r>
                <a:r>
                  <a:rPr lang="en-US" b="1" dirty="0">
                    <a:solidFill>
                      <a:schemeClr val="bg1"/>
                    </a:solidFill>
                  </a:rPr>
                  <a:t>abroad is partly funded </a:t>
                </a:r>
                <a:r>
                  <a:rPr lang="en-US" dirty="0">
                    <a:solidFill>
                      <a:schemeClr val="bg1"/>
                    </a:solidFill>
                  </a:rPr>
                  <a:t>by the government, but its work in Germany has not been funded to date. Funding for work abroad has not been increased for many years, so the </a:t>
                </a:r>
                <a:r>
                  <a:rPr lang="en-US" dirty="0" err="1">
                    <a:solidFill>
                      <a:schemeClr val="bg1"/>
                    </a:solidFill>
                  </a:rPr>
                  <a:t>Volksbund</a:t>
                </a:r>
                <a:r>
                  <a:rPr lang="en-US" dirty="0">
                    <a:solidFill>
                      <a:schemeClr val="bg1"/>
                    </a:solidFill>
                  </a:rPr>
                  <a:t> has asked the </a:t>
                </a:r>
                <a:r>
                  <a:rPr lang="en-US" b="1" dirty="0">
                    <a:solidFill>
                      <a:schemeClr val="bg1"/>
                    </a:solidFill>
                  </a:rPr>
                  <a:t>Bundestag </a:t>
                </a:r>
                <a:r>
                  <a:rPr lang="en-US" dirty="0">
                    <a:solidFill>
                      <a:schemeClr val="bg1"/>
                    </a:solidFill>
                  </a:rPr>
                  <a:t>for support so that it can continue its work </a:t>
                </a:r>
                <a:r>
                  <a:rPr lang="en-US" b="1" dirty="0">
                    <a:solidFill>
                      <a:schemeClr val="bg1"/>
                    </a:solidFill>
                  </a:rPr>
                  <a:t>on behalf of the government</a:t>
                </a:r>
                <a:r>
                  <a:rPr lang="en-US" dirty="0">
                    <a:solidFill>
                      <a:schemeClr val="bg1"/>
                    </a:solidFill>
                  </a:rPr>
                  <a:t>.</a:t>
                </a:r>
              </a:p>
              <a:p>
                <a:pPr marL="0" indent="0">
                  <a:buNone/>
                </a:pPr>
                <a:endParaRPr lang="en-CA" noProof="0" dirty="0"/>
              </a:p>
              <a:p>
                <a:r>
                  <a:rPr lang="en-CA" noProof="0" dirty="0"/>
                  <a:t>27th July: Commitment by the ruling coalition, but not yet legally binding </a:t>
                </a:r>
                <a14:m>
                  <m:oMath xmlns:m="http://schemas.openxmlformats.org/officeDocument/2006/math">
                    <m:r>
                      <a:rPr lang="en-CA" i="1" noProof="0" dirty="0" smtClean="0">
                        <a:latin typeface="Cambria Math" panose="02040503050406030204" pitchFamily="18" charset="0"/>
                      </a:rPr>
                      <m:t>−&gt;</m:t>
                    </m:r>
                  </m:oMath>
                </a14:m>
                <a:r>
                  <a:rPr lang="en-CA" noProof="0" dirty="0"/>
                  <a:t> further steps of lobbying and convincing needed  </a:t>
                </a:r>
              </a:p>
              <a:p>
                <a:r>
                  <a:rPr lang="en-CA" noProof="0" dirty="0"/>
                  <a:t>Project „PEACE LINE“ and Archives on Soviet POW: Currently underfunded and endangered </a:t>
                </a:r>
              </a:p>
            </p:txBody>
          </p:sp>
        </mc:Choice>
        <mc:Fallback xmlns="">
          <p:sp>
            <p:nvSpPr>
              <p:cNvPr id="7" name="Inhaltsplatzhalter 6">
                <a:extLst>
                  <a:ext uri="{FF2B5EF4-FFF2-40B4-BE49-F238E27FC236}">
                    <a16:creationId xmlns:a16="http://schemas.microsoft.com/office/drawing/2014/main" id="{8BFE392E-7754-CA9C-2367-DFE8FB0BF7F4}"/>
                  </a:ext>
                </a:extLst>
              </p:cNvPr>
              <p:cNvSpPr>
                <a:spLocks noGrp="1" noRot="1" noChangeAspect="1" noMove="1" noResize="1" noEditPoints="1" noAdjustHandles="1" noChangeArrowheads="1" noChangeShapeType="1" noTextEdit="1"/>
              </p:cNvSpPr>
              <p:nvPr>
                <p:ph sz="half" idx="1"/>
              </p:nvPr>
            </p:nvSpPr>
            <p:spPr>
              <a:xfrm>
                <a:off x="910985" y="1475581"/>
                <a:ext cx="11790345" cy="4796544"/>
              </a:xfrm>
              <a:blipFill>
                <a:blip r:embed="rId2"/>
                <a:stretch>
                  <a:fillRect l="-672" t="-1779" r="-413" b="-4320"/>
                </a:stretch>
              </a:blipFill>
            </p:spPr>
            <p:txBody>
              <a:bodyPr/>
              <a:lstStyle/>
              <a:p>
                <a:r>
                  <a:rPr lang="de-DE">
                    <a:noFill/>
                  </a:rPr>
                  <a:t> </a:t>
                </a:r>
              </a:p>
            </p:txBody>
          </p:sp>
        </mc:Fallback>
      </mc:AlternateContent>
    </p:spTree>
    <p:extLst>
      <p:ext uri="{BB962C8B-B14F-4D97-AF65-F5344CB8AC3E}">
        <p14:creationId xmlns:p14="http://schemas.microsoft.com/office/powerpoint/2010/main" val="70999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34A36-4255-BB7C-8F9B-917C23511E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7593B9-A792-2B97-4FB3-0D32EC5803EA}"/>
              </a:ext>
            </a:extLst>
          </p:cNvPr>
          <p:cNvSpPr>
            <a:spLocks noGrp="1" noRot="1" noMove="1" noResize="1" noEditPoints="1" noAdjustHandles="1" noChangeArrowheads="1" noChangeShapeType="1"/>
          </p:cNvSpPr>
          <p:nvPr>
            <p:ph type="title"/>
          </p:nvPr>
        </p:nvSpPr>
        <p:spPr/>
        <p:txBody>
          <a:bodyPr/>
          <a:lstStyle/>
          <a:p>
            <a:r>
              <a:rPr lang="de-DE" dirty="0"/>
              <a:t>Table </a:t>
            </a:r>
            <a:r>
              <a:rPr lang="de-DE" dirty="0" err="1"/>
              <a:t>of</a:t>
            </a:r>
            <a:r>
              <a:rPr lang="de-DE" dirty="0"/>
              <a:t> Contents </a:t>
            </a:r>
          </a:p>
        </p:txBody>
      </p:sp>
      <p:graphicFrame>
        <p:nvGraphicFramePr>
          <p:cNvPr id="3" name="Tabelle 2">
            <a:extLst>
              <a:ext uri="{FF2B5EF4-FFF2-40B4-BE49-F238E27FC236}">
                <a16:creationId xmlns:a16="http://schemas.microsoft.com/office/drawing/2014/main" id="{E92BA9AA-0C70-14DD-1074-C8F835B6D217}"/>
              </a:ext>
            </a:extLst>
          </p:cNvPr>
          <p:cNvGraphicFramePr>
            <a:graphicFrameLocks/>
          </p:cNvGraphicFramePr>
          <p:nvPr>
            <p:extLst>
              <p:ext uri="{D42A27DB-BD31-4B8C-83A1-F6EECF244321}">
                <p14:modId xmlns:p14="http://schemas.microsoft.com/office/powerpoint/2010/main" val="1108300610"/>
              </p:ext>
            </p:extLst>
          </p:nvPr>
        </p:nvGraphicFramePr>
        <p:xfrm>
          <a:off x="2471415" y="2743517"/>
          <a:ext cx="8959850" cy="1463040"/>
        </p:xfrm>
        <a:graphic>
          <a:graphicData uri="http://schemas.openxmlformats.org/drawingml/2006/table">
            <a:tbl>
              <a:tblPr firstRow="1" bandRow="1">
                <a:tableStyleId>{5C22544A-7EE6-4342-B048-85BDC9FD1C3A}</a:tableStyleId>
              </a:tblPr>
              <a:tblGrid>
                <a:gridCol w="807517">
                  <a:extLst>
                    <a:ext uri="{9D8B030D-6E8A-4147-A177-3AD203B41FA5}">
                      <a16:colId xmlns:a16="http://schemas.microsoft.com/office/drawing/2014/main" val="1024534188"/>
                    </a:ext>
                  </a:extLst>
                </a:gridCol>
                <a:gridCol w="8152333">
                  <a:extLst>
                    <a:ext uri="{9D8B030D-6E8A-4147-A177-3AD203B41FA5}">
                      <a16:colId xmlns:a16="http://schemas.microsoft.com/office/drawing/2014/main" val="279784477"/>
                    </a:ext>
                  </a:extLst>
                </a:gridCol>
              </a:tblGrid>
              <a:tr h="370840">
                <a:tc>
                  <a:txBody>
                    <a:bodyPr/>
                    <a:lstStyle/>
                    <a:p>
                      <a:pPr algn="ctr"/>
                      <a:r>
                        <a:rPr lang="de-DE" sz="2800" b="0" dirty="0">
                          <a:solidFill>
                            <a:schemeClr val="tx1"/>
                          </a:solidFill>
                        </a:rPr>
                        <a:t>01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rPr>
                        <a:t>Legislation and financing of war grave care</a:t>
                      </a:r>
                      <a:endParaRPr lang="de-DE" sz="28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8047378"/>
                  </a:ext>
                </a:extLst>
              </a:tr>
              <a:tr h="370840">
                <a:tc>
                  <a:txBody>
                    <a:bodyPr/>
                    <a:lstStyle/>
                    <a:p>
                      <a:pPr algn="ctr"/>
                      <a:r>
                        <a:rPr lang="de-DE" sz="2800" b="1" dirty="0">
                          <a:solidFill>
                            <a:schemeClr val="bg1"/>
                          </a:solidFill>
                        </a:rPr>
                        <a:t>02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2800" b="1" dirty="0">
                          <a:solidFill>
                            <a:schemeClr val="bg1"/>
                          </a:solidFill>
                        </a:rPr>
                        <a:t>What has been done in the past period and what is planned in the future? </a:t>
                      </a:r>
                      <a:endParaRPr lang="de-DE" sz="2800" b="1"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2333497"/>
                  </a:ext>
                </a:extLst>
              </a:tr>
            </a:tbl>
          </a:graphicData>
        </a:graphic>
      </p:graphicFrame>
      <p:sp>
        <p:nvSpPr>
          <p:cNvPr id="4" name="Foliennummernplatzhalter 3">
            <a:extLst>
              <a:ext uri="{FF2B5EF4-FFF2-40B4-BE49-F238E27FC236}">
                <a16:creationId xmlns:a16="http://schemas.microsoft.com/office/drawing/2014/main" id="{C06F0A12-1AED-FCF8-CDD7-C415F13CFB3A}"/>
              </a:ext>
            </a:extLst>
          </p:cNvPr>
          <p:cNvSpPr>
            <a:spLocks noGrp="1" noRot="1" noMove="1" noResize="1" noEditPoints="1" noAdjustHandles="1" noChangeArrowheads="1" noChangeShapeType="1"/>
          </p:cNvSpPr>
          <p:nvPr>
            <p:ph type="sldNum" sz="quarter" idx="4"/>
          </p:nvPr>
        </p:nvSpPr>
        <p:spPr/>
        <p:txBody>
          <a:bodyPr/>
          <a:lstStyle/>
          <a:p>
            <a:fld id="{80A54080-18F7-4BB3-896C-FA47EEA20CB6}" type="slidenum">
              <a:rPr lang="de-DE" smtClean="0"/>
              <a:pPr/>
              <a:t>9</a:t>
            </a:fld>
            <a:endParaRPr lang="de-DE" dirty="0"/>
          </a:p>
        </p:txBody>
      </p:sp>
    </p:spTree>
    <p:extLst>
      <p:ext uri="{BB962C8B-B14F-4D97-AF65-F5344CB8AC3E}">
        <p14:creationId xmlns:p14="http://schemas.microsoft.com/office/powerpoint/2010/main" val="560771895"/>
      </p:ext>
    </p:extLst>
  </p:cSld>
  <p:clrMapOvr>
    <a:masterClrMapping/>
  </p:clrMapOvr>
</p:sld>
</file>

<file path=ppt/theme/theme1.xml><?xml version="1.0" encoding="utf-8"?>
<a:theme xmlns:a="http://schemas.openxmlformats.org/drawingml/2006/main" name="Volksbund_Corporate_PowerPoint_Folien">
  <a:themeElements>
    <a:clrScheme name="Volksbund_Farb-Palette">
      <a:dk1>
        <a:srgbClr val="000000"/>
      </a:dk1>
      <a:lt1>
        <a:srgbClr val="FFFFFF"/>
      </a:lt1>
      <a:dk2>
        <a:srgbClr val="003F5E"/>
      </a:dk2>
      <a:lt2>
        <a:srgbClr val="FFFFFF"/>
      </a:lt2>
      <a:accent1>
        <a:srgbClr val="00749C"/>
      </a:accent1>
      <a:accent2>
        <a:srgbClr val="B0762F"/>
      </a:accent2>
      <a:accent3>
        <a:srgbClr val="AE2040"/>
      </a:accent3>
      <a:accent4>
        <a:srgbClr val="429C59"/>
      </a:accent4>
      <a:accent5>
        <a:srgbClr val="706F6F"/>
      </a:accent5>
      <a:accent6>
        <a:srgbClr val="003F5E"/>
      </a:accent6>
      <a:hlink>
        <a:srgbClr val="00749C"/>
      </a:hlink>
      <a:folHlink>
        <a:srgbClr val="003F5E"/>
      </a:folHlink>
    </a:clrScheme>
    <a:fontScheme name="Volksbund_Schriftarten">
      <a:majorFont>
        <a:latin typeface="Azuro TF"/>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olksbund_Präsentations_Vorlage.potx" id="{2FB5BC9B-7CD3-4FCA-8696-12BBEEEE6EA1}" vid="{087533D2-72C2-4CF8-A63D-F611A7F948DE}"/>
    </a:ext>
  </a:extLst>
</a:theme>
</file>

<file path=ppt/theme/theme2.xml><?xml version="1.0" encoding="utf-8"?>
<a:theme xmlns:a="http://schemas.openxmlformats.org/drawingml/2006/main" name="1_Office">
  <a:themeElements>
    <a:clrScheme name="Benutzerdefiniert 1">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a:themeElements>
    <a:clrScheme name="Benutzerdefiniert 1">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05F8695729D52448DEA5E34C80D1C32" ma:contentTypeVersion="4" ma:contentTypeDescription="Ein neues Dokument erstellen." ma:contentTypeScope="" ma:versionID="4a5802e1a1a72f39346598b191a6d780">
  <xsd:schema xmlns:xsd="http://www.w3.org/2001/XMLSchema" xmlns:xs="http://www.w3.org/2001/XMLSchema" xmlns:p="http://schemas.microsoft.com/office/2006/metadata/properties" xmlns:ns2="35a716b8-9438-48b2-b4b1-e198710e8069" targetNamespace="http://schemas.microsoft.com/office/2006/metadata/properties" ma:root="true" ma:fieldsID="2340db5b46831c01b6eba65a8510d447" ns2:_="">
    <xsd:import namespace="35a716b8-9438-48b2-b4b1-e198710e80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a716b8-9438-48b2-b4b1-e198710e80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1A668B-CC64-4502-B545-BD6E50359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a716b8-9438-48b2-b4b1-e198710e80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59B471-4053-4B34-AEBA-49B3132B5D0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D95A123-9FDE-410E-AB34-3AA43E448E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Volksbund_Präsentations_Vorlage</Template>
  <TotalTime>12</TotalTime>
  <Words>1210</Words>
  <Application>Microsoft Office PowerPoint</Application>
  <PresentationFormat>Vlastní</PresentationFormat>
  <Paragraphs>83</Paragraphs>
  <Slides>13</Slides>
  <Notes>4</Notes>
  <HiddenSlides>0</HiddenSlides>
  <MMClips>0</MMClips>
  <ScaleCrop>false</ScaleCrop>
  <HeadingPairs>
    <vt:vector size="6" baseType="variant">
      <vt:variant>
        <vt:lpstr>Použitá písma</vt:lpstr>
      </vt:variant>
      <vt:variant>
        <vt:i4>5</vt:i4>
      </vt:variant>
      <vt:variant>
        <vt:lpstr>Motiv</vt:lpstr>
      </vt:variant>
      <vt:variant>
        <vt:i4>3</vt:i4>
      </vt:variant>
      <vt:variant>
        <vt:lpstr>Nadpisy snímků</vt:lpstr>
      </vt:variant>
      <vt:variant>
        <vt:i4>13</vt:i4>
      </vt:variant>
    </vt:vector>
  </HeadingPairs>
  <TitlesOfParts>
    <vt:vector size="21" baseType="lpstr">
      <vt:lpstr>Aptos</vt:lpstr>
      <vt:lpstr>Arial</vt:lpstr>
      <vt:lpstr>Azuro TF</vt:lpstr>
      <vt:lpstr>Calibri</vt:lpstr>
      <vt:lpstr>Cambria Math</vt:lpstr>
      <vt:lpstr>Volksbund_Corporate_PowerPoint_Folien</vt:lpstr>
      <vt:lpstr>1_Office</vt:lpstr>
      <vt:lpstr>2_Office</vt:lpstr>
      <vt:lpstr>Prezentace aplikace PowerPoint</vt:lpstr>
      <vt:lpstr>EWHG Meeting | Prague, Sept. 17th 2025</vt:lpstr>
      <vt:lpstr>Table of Contents </vt:lpstr>
      <vt:lpstr>War dead are soldiers and…</vt:lpstr>
      <vt:lpstr>War Graves Commission in 60 seconds (1/2)</vt:lpstr>
      <vt:lpstr>War Graves Commission in 60 seconds (2/2)</vt:lpstr>
      <vt:lpstr>Financing of the work abroad </vt:lpstr>
      <vt:lpstr>Need of further financing </vt:lpstr>
      <vt:lpstr>Table of Contents </vt:lpstr>
      <vt:lpstr>World War I: Exhumation on a golf course in Ypres</vt:lpstr>
      <vt:lpstr>“Operation Levi”: Remembering Jewish soldiers of World War I</vt:lpstr>
      <vt:lpstr>“Peace Congress” May 2025 in the framework of CERV – First use of these EU-funds by Volksbund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Tomenendal, Dominik</dc:creator>
  <cp:lastModifiedBy>Havel Lukáš1 - MO ČR</cp:lastModifiedBy>
  <cp:revision>7</cp:revision>
  <dcterms:created xsi:type="dcterms:W3CDTF">2025-08-14T08:19:53Z</dcterms:created>
  <dcterms:modified xsi:type="dcterms:W3CDTF">2025-09-26T07:50:26Z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0x010100105F8695729D52448DEA5E34C80D1C32</vt:lpwstr>
  </property>
</Properties>
</file>