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7" r:id="rId1"/>
  </p:sldMasterIdLst>
  <p:notesMasterIdLst>
    <p:notesMasterId r:id="rId18"/>
  </p:notesMasterIdLst>
  <p:handoutMasterIdLst>
    <p:handoutMasterId r:id="rId19"/>
  </p:handoutMasterIdLst>
  <p:sldIdLst>
    <p:sldId id="815" r:id="rId2"/>
    <p:sldId id="1092" r:id="rId3"/>
    <p:sldId id="1017" r:id="rId4"/>
    <p:sldId id="1088" r:id="rId5"/>
    <p:sldId id="1090" r:id="rId6"/>
    <p:sldId id="1089" r:id="rId7"/>
    <p:sldId id="1091" r:id="rId8"/>
    <p:sldId id="1084" r:id="rId9"/>
    <p:sldId id="1052" r:id="rId10"/>
    <p:sldId id="1085" r:id="rId11"/>
    <p:sldId id="959" r:id="rId12"/>
    <p:sldId id="1051" r:id="rId13"/>
    <p:sldId id="1063" r:id="rId14"/>
    <p:sldId id="1087" r:id="rId15"/>
    <p:sldId id="1056" r:id="rId16"/>
    <p:sldId id="1018" r:id="rId17"/>
  </p:sldIdLst>
  <p:sldSz cx="9144000" cy="6858000" type="screen4x3"/>
  <p:notesSz cx="6797675" cy="9926638"/>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A2A50A-94E2-449C-9CDA-DB70B2FAC7D0}" v="57" dt="2025-09-15T13:46:20.594"/>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51" autoAdjust="0"/>
  </p:normalViewPr>
  <p:slideViewPr>
    <p:cSldViewPr>
      <p:cViewPr varScale="1">
        <p:scale>
          <a:sx n="84" d="100"/>
          <a:sy n="84" d="100"/>
        </p:scale>
        <p:origin x="1426" y="77"/>
      </p:cViewPr>
      <p:guideLst>
        <p:guide orient="horz" pos="2160"/>
        <p:guide pos="2880"/>
      </p:guideLst>
    </p:cSldViewPr>
  </p:slideViewPr>
  <p:outlineViewPr>
    <p:cViewPr>
      <p:scale>
        <a:sx n="33" d="100"/>
        <a:sy n="33" d="100"/>
      </p:scale>
      <p:origin x="0" y="-7422"/>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gler Pavel - MO ČR" userId="060e2f13-0e8f-4fa1-8362-de26b45a4c83" providerId="ADAL" clId="{9FA2A50A-94E2-449C-9CDA-DB70B2FAC7D0}"/>
    <pc:docChg chg="custSel addSld delSld modSld modNotesMaster modHandout">
      <pc:chgData name="Kugler Pavel - MO ČR" userId="060e2f13-0e8f-4fa1-8362-de26b45a4c83" providerId="ADAL" clId="{9FA2A50A-94E2-449C-9CDA-DB70B2FAC7D0}" dt="2025-09-15T14:20:49.751" v="241" actId="20577"/>
      <pc:docMkLst>
        <pc:docMk/>
      </pc:docMkLst>
      <pc:sldChg chg="del">
        <pc:chgData name="Kugler Pavel - MO ČR" userId="060e2f13-0e8f-4fa1-8362-de26b45a4c83" providerId="ADAL" clId="{9FA2A50A-94E2-449C-9CDA-DB70B2FAC7D0}" dt="2025-09-15T13:15:29.158" v="229" actId="2696"/>
        <pc:sldMkLst>
          <pc:docMk/>
          <pc:sldMk cId="0" sldId="282"/>
        </pc:sldMkLst>
      </pc:sldChg>
      <pc:sldChg chg="modSp mod">
        <pc:chgData name="Kugler Pavel - MO ČR" userId="060e2f13-0e8f-4fa1-8362-de26b45a4c83" providerId="ADAL" clId="{9FA2A50A-94E2-449C-9CDA-DB70B2FAC7D0}" dt="2025-09-15T13:15:41.761" v="230" actId="14100"/>
        <pc:sldMkLst>
          <pc:docMk/>
          <pc:sldMk cId="0" sldId="1017"/>
        </pc:sldMkLst>
        <pc:spChg chg="mod">
          <ac:chgData name="Kugler Pavel - MO ČR" userId="060e2f13-0e8f-4fa1-8362-de26b45a4c83" providerId="ADAL" clId="{9FA2A50A-94E2-449C-9CDA-DB70B2FAC7D0}" dt="2025-09-11T10:30:58.199" v="28" actId="123"/>
          <ac:spMkLst>
            <pc:docMk/>
            <pc:sldMk cId="0" sldId="1017"/>
            <ac:spMk id="9" creationId="{B4485391-A284-442F-A70C-C8AFAC6227BF}"/>
          </ac:spMkLst>
        </pc:spChg>
        <pc:picChg chg="mod">
          <ac:chgData name="Kugler Pavel - MO ČR" userId="060e2f13-0e8f-4fa1-8362-de26b45a4c83" providerId="ADAL" clId="{9FA2A50A-94E2-449C-9CDA-DB70B2FAC7D0}" dt="2025-09-15T13:15:41.761" v="230" actId="14100"/>
          <ac:picMkLst>
            <pc:docMk/>
            <pc:sldMk cId="0" sldId="1017"/>
            <ac:picMk id="15" creationId="{D618388B-7FAD-0427-EC00-04DC929ACB76}"/>
          </ac:picMkLst>
        </pc:picChg>
      </pc:sldChg>
      <pc:sldChg chg="modSp mod">
        <pc:chgData name="Kugler Pavel - MO ČR" userId="060e2f13-0e8f-4fa1-8362-de26b45a4c83" providerId="ADAL" clId="{9FA2A50A-94E2-449C-9CDA-DB70B2FAC7D0}" dt="2025-09-15T14:20:49.751" v="241" actId="20577"/>
        <pc:sldMkLst>
          <pc:docMk/>
          <pc:sldMk cId="0" sldId="1063"/>
        </pc:sldMkLst>
        <pc:spChg chg="mod">
          <ac:chgData name="Kugler Pavel - MO ČR" userId="060e2f13-0e8f-4fa1-8362-de26b45a4c83" providerId="ADAL" clId="{9FA2A50A-94E2-449C-9CDA-DB70B2FAC7D0}" dt="2025-09-15T14:20:49.751" v="241" actId="20577"/>
          <ac:spMkLst>
            <pc:docMk/>
            <pc:sldMk cId="0" sldId="1063"/>
            <ac:spMk id="3" creationId="{F3BBD139-3236-094E-DA8D-16DCBD40E80F}"/>
          </ac:spMkLst>
        </pc:spChg>
      </pc:sldChg>
      <pc:sldChg chg="del">
        <pc:chgData name="Kugler Pavel - MO ČR" userId="060e2f13-0e8f-4fa1-8362-de26b45a4c83" providerId="ADAL" clId="{9FA2A50A-94E2-449C-9CDA-DB70B2FAC7D0}" dt="2025-09-15T13:18:17.424" v="232" actId="2696"/>
        <pc:sldMkLst>
          <pc:docMk/>
          <pc:sldMk cId="0" sldId="1065"/>
        </pc:sldMkLst>
      </pc:sldChg>
      <pc:sldChg chg="addSp delSp modSp add mod">
        <pc:chgData name="Kugler Pavel - MO ČR" userId="060e2f13-0e8f-4fa1-8362-de26b45a4c83" providerId="ADAL" clId="{9FA2A50A-94E2-449C-9CDA-DB70B2FAC7D0}" dt="2025-09-11T13:33:15.373" v="151" actId="20577"/>
        <pc:sldMkLst>
          <pc:docMk/>
          <pc:sldMk cId="1968923926" sldId="1088"/>
        </pc:sldMkLst>
        <pc:spChg chg="add mod">
          <ac:chgData name="Kugler Pavel - MO ČR" userId="060e2f13-0e8f-4fa1-8362-de26b45a4c83" providerId="ADAL" clId="{9FA2A50A-94E2-449C-9CDA-DB70B2FAC7D0}" dt="2025-09-11T13:32:58.441" v="130" actId="20577"/>
          <ac:spMkLst>
            <pc:docMk/>
            <pc:sldMk cId="1968923926" sldId="1088"/>
            <ac:spMk id="11" creationId="{BD98F691-755A-2E08-89AC-5A1CE1FE1E03}"/>
          </ac:spMkLst>
        </pc:spChg>
        <pc:spChg chg="add mod">
          <ac:chgData name="Kugler Pavel - MO ČR" userId="060e2f13-0e8f-4fa1-8362-de26b45a4c83" providerId="ADAL" clId="{9FA2A50A-94E2-449C-9CDA-DB70B2FAC7D0}" dt="2025-09-11T13:33:15.373" v="151" actId="20577"/>
          <ac:spMkLst>
            <pc:docMk/>
            <pc:sldMk cId="1968923926" sldId="1088"/>
            <ac:spMk id="13" creationId="{2A203D73-6087-E30E-1A00-1CD0D297CC61}"/>
          </ac:spMkLst>
        </pc:spChg>
        <pc:picChg chg="mod">
          <ac:chgData name="Kugler Pavel - MO ČR" userId="060e2f13-0e8f-4fa1-8362-de26b45a4c83" providerId="ADAL" clId="{9FA2A50A-94E2-449C-9CDA-DB70B2FAC7D0}" dt="2025-09-11T13:31:53.346" v="127" actId="166"/>
          <ac:picMkLst>
            <pc:docMk/>
            <pc:sldMk cId="1968923926" sldId="1088"/>
            <ac:picMk id="3" creationId="{302B3AC3-959B-2523-0209-4DC070A0AE39}"/>
          </ac:picMkLst>
        </pc:picChg>
        <pc:picChg chg="add mod">
          <ac:chgData name="Kugler Pavel - MO ČR" userId="060e2f13-0e8f-4fa1-8362-de26b45a4c83" providerId="ADAL" clId="{9FA2A50A-94E2-449C-9CDA-DB70B2FAC7D0}" dt="2025-09-11T13:33:07.028" v="131" actId="14100"/>
          <ac:picMkLst>
            <pc:docMk/>
            <pc:sldMk cId="1968923926" sldId="1088"/>
            <ac:picMk id="7" creationId="{E327B9A5-BC23-77B4-A404-545637B04559}"/>
          </ac:picMkLst>
        </pc:picChg>
        <pc:picChg chg="add mod">
          <ac:chgData name="Kugler Pavel - MO ČR" userId="060e2f13-0e8f-4fa1-8362-de26b45a4c83" providerId="ADAL" clId="{9FA2A50A-94E2-449C-9CDA-DB70B2FAC7D0}" dt="2025-09-11T13:31:45.038" v="126" actId="1076"/>
          <ac:picMkLst>
            <pc:docMk/>
            <pc:sldMk cId="1968923926" sldId="1088"/>
            <ac:picMk id="16" creationId="{92CA8A44-3C88-C7DA-85F8-EAE17EBFC7CF}"/>
          </ac:picMkLst>
        </pc:picChg>
      </pc:sldChg>
      <pc:sldChg chg="addSp delSp modSp add mod">
        <pc:chgData name="Kugler Pavel - MO ČR" userId="060e2f13-0e8f-4fa1-8362-de26b45a4c83" providerId="ADAL" clId="{9FA2A50A-94E2-449C-9CDA-DB70B2FAC7D0}" dt="2025-09-11T13:44:29.238" v="228" actId="20577"/>
        <pc:sldMkLst>
          <pc:docMk/>
          <pc:sldMk cId="100396575" sldId="1089"/>
        </pc:sldMkLst>
        <pc:spChg chg="add mod">
          <ac:chgData name="Kugler Pavel - MO ČR" userId="060e2f13-0e8f-4fa1-8362-de26b45a4c83" providerId="ADAL" clId="{9FA2A50A-94E2-449C-9CDA-DB70B2FAC7D0}" dt="2025-09-11T13:44:29.238" v="228" actId="20577"/>
          <ac:spMkLst>
            <pc:docMk/>
            <pc:sldMk cId="100396575" sldId="1089"/>
            <ac:spMk id="14" creationId="{17A682D5-FA0D-DC09-A1AF-17E14910F912}"/>
          </ac:spMkLst>
        </pc:spChg>
        <pc:picChg chg="mod">
          <ac:chgData name="Kugler Pavel - MO ČR" userId="060e2f13-0e8f-4fa1-8362-de26b45a4c83" providerId="ADAL" clId="{9FA2A50A-94E2-449C-9CDA-DB70B2FAC7D0}" dt="2025-09-11T13:38:47.531" v="180" actId="166"/>
          <ac:picMkLst>
            <pc:docMk/>
            <pc:sldMk cId="100396575" sldId="1089"/>
            <ac:picMk id="3" creationId="{D50846F9-4382-96EF-9AE2-65C3D19E75E7}"/>
          </ac:picMkLst>
        </pc:picChg>
        <pc:picChg chg="add mod">
          <ac:chgData name="Kugler Pavel - MO ČR" userId="060e2f13-0e8f-4fa1-8362-de26b45a4c83" providerId="ADAL" clId="{9FA2A50A-94E2-449C-9CDA-DB70B2FAC7D0}" dt="2025-09-11T13:38:56.026" v="181" actId="14100"/>
          <ac:picMkLst>
            <pc:docMk/>
            <pc:sldMk cId="100396575" sldId="1089"/>
            <ac:picMk id="8" creationId="{83C79C35-EBDE-AB62-40CD-6927277D88A9}"/>
          </ac:picMkLst>
        </pc:picChg>
        <pc:picChg chg="add mod">
          <ac:chgData name="Kugler Pavel - MO ČR" userId="060e2f13-0e8f-4fa1-8362-de26b45a4c83" providerId="ADAL" clId="{9FA2A50A-94E2-449C-9CDA-DB70B2FAC7D0}" dt="2025-09-11T13:38:41.577" v="179" actId="14100"/>
          <ac:picMkLst>
            <pc:docMk/>
            <pc:sldMk cId="100396575" sldId="1089"/>
            <ac:picMk id="10" creationId="{B5605F34-38BF-162F-0D6C-60297BA282EC}"/>
          </ac:picMkLst>
        </pc:picChg>
      </pc:sldChg>
      <pc:sldChg chg="modSp">
        <pc:chgData name="Kugler Pavel - MO ČR" userId="060e2f13-0e8f-4fa1-8362-de26b45a4c83" providerId="ADAL" clId="{9FA2A50A-94E2-449C-9CDA-DB70B2FAC7D0}" dt="2025-09-15T13:45:11.388" v="239" actId="14100"/>
        <pc:sldMkLst>
          <pc:docMk/>
          <pc:sldMk cId="811342207" sldId="1091"/>
        </pc:sldMkLst>
        <pc:picChg chg="mod">
          <ac:chgData name="Kugler Pavel - MO ČR" userId="060e2f13-0e8f-4fa1-8362-de26b45a4c83" providerId="ADAL" clId="{9FA2A50A-94E2-449C-9CDA-DB70B2FAC7D0}" dt="2025-09-15T13:45:11.388" v="239" actId="14100"/>
          <ac:picMkLst>
            <pc:docMk/>
            <pc:sldMk cId="811342207" sldId="1091"/>
            <ac:picMk id="7" creationId="{392D758E-E539-4C0A-D9C0-714CCC5003D8}"/>
          </ac:picMkLst>
        </pc:picChg>
      </pc:sldChg>
    </pc:docChg>
  </pc:docChgLst>
  <pc:docChgLst>
    <pc:chgData name="Filipek Pavel - MO ČR" userId="c554c37f-c589-4d90-af74-fb3ae654dbcc" providerId="ADAL" clId="{6CD83D3D-4D66-4981-9396-145FCFBBB24B}"/>
    <pc:docChg chg="custSel addSld modSld">
      <pc:chgData name="Filipek Pavel - MO ČR" userId="c554c37f-c589-4d90-af74-fb3ae654dbcc" providerId="ADAL" clId="{6CD83D3D-4D66-4981-9396-145FCFBBB24B}" dt="2025-09-04T13:07:24.404" v="628" actId="20577"/>
      <pc:docMkLst>
        <pc:docMk/>
      </pc:docMkLst>
      <pc:sldChg chg="addSp modSp mod">
        <pc:chgData name="Filipek Pavel - MO ČR" userId="c554c37f-c589-4d90-af74-fb3ae654dbcc" providerId="ADAL" clId="{6CD83D3D-4D66-4981-9396-145FCFBBB24B}" dt="2025-09-04T12:37:27.894" v="237" actId="14100"/>
        <pc:sldMkLst>
          <pc:docMk/>
          <pc:sldMk cId="0" sldId="1063"/>
        </pc:sldMkLst>
        <pc:spChg chg="mod">
          <ac:chgData name="Filipek Pavel - MO ČR" userId="c554c37f-c589-4d90-af74-fb3ae654dbcc" providerId="ADAL" clId="{6CD83D3D-4D66-4981-9396-145FCFBBB24B}" dt="2025-09-04T10:39:55.602" v="58" actId="20577"/>
          <ac:spMkLst>
            <pc:docMk/>
            <pc:sldMk cId="0" sldId="1063"/>
            <ac:spMk id="2" creationId="{6DA55A47-7E02-7E5A-E0D6-000CAA70C001}"/>
          </ac:spMkLst>
        </pc:spChg>
        <pc:spChg chg="add mod">
          <ac:chgData name="Filipek Pavel - MO ČR" userId="c554c37f-c589-4d90-af74-fb3ae654dbcc" providerId="ADAL" clId="{6CD83D3D-4D66-4981-9396-145FCFBBB24B}" dt="2025-09-04T12:36:47.750" v="219" actId="6549"/>
          <ac:spMkLst>
            <pc:docMk/>
            <pc:sldMk cId="0" sldId="1063"/>
            <ac:spMk id="3" creationId="{F3BBD139-3236-094E-DA8D-16DCBD40E80F}"/>
          </ac:spMkLst>
        </pc:spChg>
        <pc:spChg chg="add mod">
          <ac:chgData name="Filipek Pavel - MO ČR" userId="c554c37f-c589-4d90-af74-fb3ae654dbcc" providerId="ADAL" clId="{6CD83D3D-4D66-4981-9396-145FCFBBB24B}" dt="2025-09-04T12:37:27.894" v="237" actId="14100"/>
          <ac:spMkLst>
            <pc:docMk/>
            <pc:sldMk cId="0" sldId="1063"/>
            <ac:spMk id="4" creationId="{B968FD39-C4F4-BFF7-6C88-74CB6E181D6E}"/>
          </ac:spMkLst>
        </pc:spChg>
        <pc:picChg chg="mod">
          <ac:chgData name="Filipek Pavel - MO ČR" userId="c554c37f-c589-4d90-af74-fb3ae654dbcc" providerId="ADAL" clId="{6CD83D3D-4D66-4981-9396-145FCFBBB24B}" dt="2025-09-04T10:41:50.256" v="89" actId="1076"/>
          <ac:picMkLst>
            <pc:docMk/>
            <pc:sldMk cId="0" sldId="1063"/>
            <ac:picMk id="26628" creationId="{103DC2A1-4DCE-5804-B48B-DC4BE264B6B4}"/>
          </ac:picMkLst>
        </pc:picChg>
      </pc:sldChg>
      <pc:sldChg chg="addSp delSp modSp add mod">
        <pc:chgData name="Filipek Pavel - MO ČR" userId="c554c37f-c589-4d90-af74-fb3ae654dbcc" providerId="ADAL" clId="{6CD83D3D-4D66-4981-9396-145FCFBBB24B}" dt="2025-09-04T13:07:24.404" v="628" actId="20577"/>
        <pc:sldMkLst>
          <pc:docMk/>
          <pc:sldMk cId="1847231177" sldId="1087"/>
        </pc:sldMkLst>
        <pc:spChg chg="mod">
          <ac:chgData name="Filipek Pavel - MO ČR" userId="c554c37f-c589-4d90-af74-fb3ae654dbcc" providerId="ADAL" clId="{6CD83D3D-4D66-4981-9396-145FCFBBB24B}" dt="2025-09-04T12:45:00.503" v="446" actId="20577"/>
          <ac:spMkLst>
            <pc:docMk/>
            <pc:sldMk cId="1847231177" sldId="1087"/>
            <ac:spMk id="2" creationId="{98D1D900-A2AC-1A3B-49A4-C9161839DC7F}"/>
          </ac:spMkLst>
        </pc:spChg>
        <pc:spChg chg="add mod">
          <ac:chgData name="Filipek Pavel - MO ČR" userId="c554c37f-c589-4d90-af74-fb3ae654dbcc" providerId="ADAL" clId="{6CD83D3D-4D66-4981-9396-145FCFBBB24B}" dt="2025-09-04T13:07:24.404" v="628" actId="20577"/>
          <ac:spMkLst>
            <pc:docMk/>
            <pc:sldMk cId="1847231177" sldId="1087"/>
            <ac:spMk id="4" creationId="{C249C2B6-446B-8F8B-FF35-18E2631CE220}"/>
          </ac:spMkLst>
        </pc:spChg>
        <pc:spChg chg="add mod">
          <ac:chgData name="Filipek Pavel - MO ČR" userId="c554c37f-c589-4d90-af74-fb3ae654dbcc" providerId="ADAL" clId="{6CD83D3D-4D66-4981-9396-145FCFBBB24B}" dt="2025-09-04T12:51:15.785" v="600" actId="14100"/>
          <ac:spMkLst>
            <pc:docMk/>
            <pc:sldMk cId="1847231177" sldId="1087"/>
            <ac:spMk id="7" creationId="{FA4F61EC-58C3-D1B0-73B7-00187D345FF2}"/>
          </ac:spMkLst>
        </pc:spChg>
        <pc:graphicFrameChg chg="add mod">
          <ac:chgData name="Filipek Pavel - MO ČR" userId="c554c37f-c589-4d90-af74-fb3ae654dbcc" providerId="ADAL" clId="{6CD83D3D-4D66-4981-9396-145FCFBBB24B}" dt="2025-09-04T12:47:13.965" v="518" actId="14100"/>
          <ac:graphicFrameMkLst>
            <pc:docMk/>
            <pc:sldMk cId="1847231177" sldId="1087"/>
            <ac:graphicFrameMk id="3" creationId="{7999E5F6-E2B5-D657-79E3-6972E8F857D5}"/>
          </ac:graphicFrameMkLst>
        </pc:graphicFrameChg>
      </pc:sldChg>
    </pc:docChg>
  </pc:docChgLst>
  <pc:docChgLst>
    <pc:chgData name="Filipek Pavel - MO ČR" userId="c554c37f-c589-4d90-af74-fb3ae654dbcc" providerId="ADAL" clId="{196F3579-132B-4878-AE05-4E7C48C3CAA2}"/>
    <pc:docChg chg="undo custSel delSld modSld">
      <pc:chgData name="Filipek Pavel - MO ČR" userId="c554c37f-c589-4d90-af74-fb3ae654dbcc" providerId="ADAL" clId="{196F3579-132B-4878-AE05-4E7C48C3CAA2}" dt="2025-09-02T12:31:38.597" v="1539" actId="20577"/>
      <pc:docMkLst>
        <pc:docMk/>
      </pc:docMkLst>
      <pc:sldChg chg="addSp delSp modSp mod">
        <pc:chgData name="Filipek Pavel - MO ČR" userId="c554c37f-c589-4d90-af74-fb3ae654dbcc" providerId="ADAL" clId="{196F3579-132B-4878-AE05-4E7C48C3CAA2}" dt="2025-09-02T11:08:57.931" v="1200" actId="14100"/>
        <pc:sldMkLst>
          <pc:docMk/>
          <pc:sldMk cId="0" sldId="808"/>
        </pc:sldMkLst>
      </pc:sldChg>
      <pc:sldChg chg="modSp mod">
        <pc:chgData name="Filipek Pavel - MO ČR" userId="c554c37f-c589-4d90-af74-fb3ae654dbcc" providerId="ADAL" clId="{196F3579-132B-4878-AE05-4E7C48C3CAA2}" dt="2025-09-02T12:07:28.876" v="1267" actId="20577"/>
        <pc:sldMkLst>
          <pc:docMk/>
          <pc:sldMk cId="0" sldId="815"/>
        </pc:sldMkLst>
        <pc:spChg chg="mod">
          <ac:chgData name="Filipek Pavel - MO ČR" userId="c554c37f-c589-4d90-af74-fb3ae654dbcc" providerId="ADAL" clId="{196F3579-132B-4878-AE05-4E7C48C3CAA2}" dt="2025-09-02T08:46:16.847" v="220" actId="20577"/>
          <ac:spMkLst>
            <pc:docMk/>
            <pc:sldMk cId="0" sldId="815"/>
            <ac:spMk id="2050" creationId="{00000000-0000-0000-0000-000000000000}"/>
          </ac:spMkLst>
        </pc:spChg>
        <pc:spChg chg="mod">
          <ac:chgData name="Filipek Pavel - MO ČR" userId="c554c37f-c589-4d90-af74-fb3ae654dbcc" providerId="ADAL" clId="{196F3579-132B-4878-AE05-4E7C48C3CAA2}" dt="2025-09-02T12:07:28.876" v="1267" actId="20577"/>
          <ac:spMkLst>
            <pc:docMk/>
            <pc:sldMk cId="0" sldId="815"/>
            <ac:spMk id="7171" creationId="{00000000-0000-0000-0000-000000000000}"/>
          </ac:spMkLst>
        </pc:spChg>
      </pc:sldChg>
      <pc:sldChg chg="addSp modSp mod">
        <pc:chgData name="Filipek Pavel - MO ČR" userId="c554c37f-c589-4d90-af74-fb3ae654dbcc" providerId="ADAL" clId="{196F3579-132B-4878-AE05-4E7C48C3CAA2}" dt="2025-09-02T12:31:38.597" v="1539" actId="20577"/>
        <pc:sldMkLst>
          <pc:docMk/>
          <pc:sldMk cId="0" sldId="816"/>
        </pc:sldMkLst>
      </pc:sldChg>
      <pc:sldChg chg="del">
        <pc:chgData name="Filipek Pavel - MO ČR" userId="c554c37f-c589-4d90-af74-fb3ae654dbcc" providerId="ADAL" clId="{196F3579-132B-4878-AE05-4E7C48C3CAA2}" dt="2025-09-02T11:05:11.561" v="1176" actId="47"/>
        <pc:sldMkLst>
          <pc:docMk/>
          <pc:sldMk cId="0" sldId="866"/>
        </pc:sldMkLst>
      </pc:sldChg>
      <pc:sldChg chg="modSp mod">
        <pc:chgData name="Filipek Pavel - MO ČR" userId="c554c37f-c589-4d90-af74-fb3ae654dbcc" providerId="ADAL" clId="{196F3579-132B-4878-AE05-4E7C48C3CAA2}" dt="2025-09-02T09:56:45.177" v="719" actId="5793"/>
        <pc:sldMkLst>
          <pc:docMk/>
          <pc:sldMk cId="0" sldId="916"/>
        </pc:sldMkLst>
      </pc:sldChg>
      <pc:sldChg chg="addSp modSp mod">
        <pc:chgData name="Filipek Pavel - MO ČR" userId="c554c37f-c589-4d90-af74-fb3ae654dbcc" providerId="ADAL" clId="{196F3579-132B-4878-AE05-4E7C48C3CAA2}" dt="2025-09-02T12:25:40.147" v="1521" actId="20577"/>
        <pc:sldMkLst>
          <pc:docMk/>
          <pc:sldMk cId="0" sldId="958"/>
        </pc:sldMkLst>
      </pc:sldChg>
      <pc:sldChg chg="del">
        <pc:chgData name="Filipek Pavel - MO ČR" userId="c554c37f-c589-4d90-af74-fb3ae654dbcc" providerId="ADAL" clId="{196F3579-132B-4878-AE05-4E7C48C3CAA2}" dt="2025-09-02T11:04:52.660" v="1173" actId="47"/>
        <pc:sldMkLst>
          <pc:docMk/>
          <pc:sldMk cId="0" sldId="959"/>
        </pc:sldMkLst>
      </pc:sldChg>
      <pc:sldChg chg="del">
        <pc:chgData name="Filipek Pavel - MO ČR" userId="c554c37f-c589-4d90-af74-fb3ae654dbcc" providerId="ADAL" clId="{196F3579-132B-4878-AE05-4E7C48C3CAA2}" dt="2025-09-02T08:23:23.828" v="73" actId="47"/>
        <pc:sldMkLst>
          <pc:docMk/>
          <pc:sldMk cId="786980074" sldId="960"/>
        </pc:sldMkLst>
      </pc:sldChg>
      <pc:sldChg chg="del">
        <pc:chgData name="Filipek Pavel - MO ČR" userId="c554c37f-c589-4d90-af74-fb3ae654dbcc" providerId="ADAL" clId="{196F3579-132B-4878-AE05-4E7C48C3CAA2}" dt="2025-09-02T11:05:21.489" v="1181" actId="47"/>
        <pc:sldMkLst>
          <pc:docMk/>
          <pc:sldMk cId="1203095248" sldId="968"/>
        </pc:sldMkLst>
      </pc:sldChg>
      <pc:sldChg chg="del">
        <pc:chgData name="Filipek Pavel - MO ČR" userId="c554c37f-c589-4d90-af74-fb3ae654dbcc" providerId="ADAL" clId="{196F3579-132B-4878-AE05-4E7C48C3CAA2}" dt="2025-09-02T11:05:06.612" v="1174" actId="47"/>
        <pc:sldMkLst>
          <pc:docMk/>
          <pc:sldMk cId="0" sldId="986"/>
        </pc:sldMkLst>
      </pc:sldChg>
      <pc:sldChg chg="del">
        <pc:chgData name="Filipek Pavel - MO ČR" userId="c554c37f-c589-4d90-af74-fb3ae654dbcc" providerId="ADAL" clId="{196F3579-132B-4878-AE05-4E7C48C3CAA2}" dt="2025-09-02T11:05:09.425" v="1175" actId="47"/>
        <pc:sldMkLst>
          <pc:docMk/>
          <pc:sldMk cId="0" sldId="1002"/>
        </pc:sldMkLst>
      </pc:sldChg>
      <pc:sldChg chg="del">
        <pc:chgData name="Filipek Pavel - MO ČR" userId="c554c37f-c589-4d90-af74-fb3ae654dbcc" providerId="ADAL" clId="{196F3579-132B-4878-AE05-4E7C48C3CAA2}" dt="2025-09-02T11:05:13.454" v="1177" actId="47"/>
        <pc:sldMkLst>
          <pc:docMk/>
          <pc:sldMk cId="0" sldId="1003"/>
        </pc:sldMkLst>
      </pc:sldChg>
      <pc:sldChg chg="del">
        <pc:chgData name="Filipek Pavel - MO ČR" userId="c554c37f-c589-4d90-af74-fb3ae654dbcc" providerId="ADAL" clId="{196F3579-132B-4878-AE05-4E7C48C3CAA2}" dt="2025-09-02T11:05:29.319" v="1184" actId="47"/>
        <pc:sldMkLst>
          <pc:docMk/>
          <pc:sldMk cId="0" sldId="1005"/>
        </pc:sldMkLst>
      </pc:sldChg>
      <pc:sldChg chg="modSp mod">
        <pc:chgData name="Filipek Pavel - MO ČR" userId="c554c37f-c589-4d90-af74-fb3ae654dbcc" providerId="ADAL" clId="{196F3579-132B-4878-AE05-4E7C48C3CAA2}" dt="2025-09-02T09:23:19.142" v="503" actId="20577"/>
        <pc:sldMkLst>
          <pc:docMk/>
          <pc:sldMk cId="0" sldId="1016"/>
        </pc:sldMkLst>
      </pc:sldChg>
      <pc:sldChg chg="del">
        <pc:chgData name="Filipek Pavel - MO ČR" userId="c554c37f-c589-4d90-af74-fb3ae654dbcc" providerId="ADAL" clId="{196F3579-132B-4878-AE05-4E7C48C3CAA2}" dt="2025-09-02T11:05:15.399" v="1178" actId="47"/>
        <pc:sldMkLst>
          <pc:docMk/>
          <pc:sldMk cId="3769193227" sldId="1017"/>
        </pc:sldMkLst>
      </pc:sldChg>
      <pc:sldChg chg="del">
        <pc:chgData name="Filipek Pavel - MO ČR" userId="c554c37f-c589-4d90-af74-fb3ae654dbcc" providerId="ADAL" clId="{196F3579-132B-4878-AE05-4E7C48C3CAA2}" dt="2025-09-02T11:05:17.535" v="1179" actId="47"/>
        <pc:sldMkLst>
          <pc:docMk/>
          <pc:sldMk cId="538722465" sldId="1018"/>
        </pc:sldMkLst>
      </pc:sldChg>
      <pc:sldChg chg="del">
        <pc:chgData name="Filipek Pavel - MO ČR" userId="c554c37f-c589-4d90-af74-fb3ae654dbcc" providerId="ADAL" clId="{196F3579-132B-4878-AE05-4E7C48C3CAA2}" dt="2025-09-02T11:05:19.448" v="1180" actId="47"/>
        <pc:sldMkLst>
          <pc:docMk/>
          <pc:sldMk cId="2431699146" sldId="1019"/>
        </pc:sldMkLst>
      </pc:sldChg>
      <pc:sldChg chg="del">
        <pc:chgData name="Filipek Pavel - MO ČR" userId="c554c37f-c589-4d90-af74-fb3ae654dbcc" providerId="ADAL" clId="{196F3579-132B-4878-AE05-4E7C48C3CAA2}" dt="2025-09-02T11:05:25.507" v="1182" actId="47"/>
        <pc:sldMkLst>
          <pc:docMk/>
          <pc:sldMk cId="919330748" sldId="1020"/>
        </pc:sldMkLst>
      </pc:sldChg>
      <pc:sldChg chg="del">
        <pc:chgData name="Filipek Pavel - MO ČR" userId="c554c37f-c589-4d90-af74-fb3ae654dbcc" providerId="ADAL" clId="{196F3579-132B-4878-AE05-4E7C48C3CAA2}" dt="2025-09-02T11:05:27.562" v="1183" actId="47"/>
        <pc:sldMkLst>
          <pc:docMk/>
          <pc:sldMk cId="3526715759" sldId="1021"/>
        </pc:sldMkLst>
      </pc:sldChg>
    </pc:docChg>
  </pc:docChgLst>
  <pc:docChgLst>
    <pc:chgData name="Havel Lukáš1 - MO ČR" userId="f1b918fd-1c51-4724-9584-9dcd36b31d94" providerId="ADAL" clId="{50C9451D-5E43-483B-A795-4BF6351D6EBE}"/>
    <pc:docChg chg="addSld delSld modSld">
      <pc:chgData name="Havel Lukáš1 - MO ČR" userId="f1b918fd-1c51-4724-9584-9dcd36b31d94" providerId="ADAL" clId="{50C9451D-5E43-483B-A795-4BF6351D6EBE}" dt="2025-09-04T13:03:15.037" v="26" actId="20577"/>
      <pc:docMkLst>
        <pc:docMk/>
      </pc:docMkLst>
      <pc:sldChg chg="add">
        <pc:chgData name="Havel Lukáš1 - MO ČR" userId="f1b918fd-1c51-4724-9584-9dcd36b31d94" providerId="ADAL" clId="{50C9451D-5E43-483B-A795-4BF6351D6EBE}" dt="2025-09-03T12:20:27.217" v="15"/>
        <pc:sldMkLst>
          <pc:docMk/>
          <pc:sldMk cId="0" sldId="685"/>
        </pc:sldMkLst>
      </pc:sldChg>
      <pc:sldChg chg="del">
        <pc:chgData name="Havel Lukáš1 - MO ČR" userId="f1b918fd-1c51-4724-9584-9dcd36b31d94" providerId="ADAL" clId="{50C9451D-5E43-483B-A795-4BF6351D6EBE}" dt="2025-09-03T12:21:00.430" v="24" actId="47"/>
        <pc:sldMkLst>
          <pc:docMk/>
          <pc:sldMk cId="0" sldId="808"/>
        </pc:sldMkLst>
      </pc:sldChg>
      <pc:sldChg chg="del">
        <pc:chgData name="Havel Lukáš1 - MO ČR" userId="f1b918fd-1c51-4724-9584-9dcd36b31d94" providerId="ADAL" clId="{50C9451D-5E43-483B-A795-4BF6351D6EBE}" dt="2025-09-03T12:20:59.304" v="23" actId="47"/>
        <pc:sldMkLst>
          <pc:docMk/>
          <pc:sldMk cId="0" sldId="816"/>
        </pc:sldMkLst>
      </pc:sldChg>
      <pc:sldChg chg="del">
        <pc:chgData name="Havel Lukáš1 - MO ČR" userId="f1b918fd-1c51-4724-9584-9dcd36b31d94" providerId="ADAL" clId="{50C9451D-5E43-483B-A795-4BF6351D6EBE}" dt="2025-09-03T12:20:58.343" v="22" actId="47"/>
        <pc:sldMkLst>
          <pc:docMk/>
          <pc:sldMk cId="0" sldId="916"/>
        </pc:sldMkLst>
      </pc:sldChg>
      <pc:sldChg chg="del">
        <pc:chgData name="Havel Lukáš1 - MO ČR" userId="f1b918fd-1c51-4724-9584-9dcd36b31d94" providerId="ADAL" clId="{50C9451D-5E43-483B-A795-4BF6351D6EBE}" dt="2025-09-03T12:20:56.548" v="20" actId="47"/>
        <pc:sldMkLst>
          <pc:docMk/>
          <pc:sldMk cId="0" sldId="958"/>
        </pc:sldMkLst>
      </pc:sldChg>
      <pc:sldChg chg="addSp delSp modSp add">
        <pc:chgData name="Havel Lukáš1 - MO ČR" userId="f1b918fd-1c51-4724-9584-9dcd36b31d94" providerId="ADAL" clId="{50C9451D-5E43-483B-A795-4BF6351D6EBE}" dt="2025-09-03T12:19:10.785" v="8"/>
        <pc:sldMkLst>
          <pc:docMk/>
          <pc:sldMk cId="2776582226" sldId="959"/>
        </pc:sldMkLst>
        <pc:picChg chg="add mod">
          <ac:chgData name="Havel Lukáš1 - MO ČR" userId="f1b918fd-1c51-4724-9584-9dcd36b31d94" providerId="ADAL" clId="{50C9451D-5E43-483B-A795-4BF6351D6EBE}" dt="2025-09-03T12:19:10.785" v="8"/>
          <ac:picMkLst>
            <pc:docMk/>
            <pc:sldMk cId="2776582226" sldId="959"/>
            <ac:picMk id="3" creationId="{0F9ED8D2-1DBA-A311-820C-B5A39CA3D395}"/>
          </ac:picMkLst>
        </pc:picChg>
      </pc:sldChg>
      <pc:sldChg chg="del">
        <pc:chgData name="Havel Lukáš1 - MO ČR" userId="f1b918fd-1c51-4724-9584-9dcd36b31d94" providerId="ADAL" clId="{50C9451D-5E43-483B-A795-4BF6351D6EBE}" dt="2025-09-03T12:20:57.475" v="21" actId="47"/>
        <pc:sldMkLst>
          <pc:docMk/>
          <pc:sldMk cId="0" sldId="1016"/>
        </pc:sldMkLst>
      </pc:sldChg>
      <pc:sldChg chg="addSp delSp modSp add">
        <pc:chgData name="Havel Lukáš1 - MO ČR" userId="f1b918fd-1c51-4724-9584-9dcd36b31d94" providerId="ADAL" clId="{50C9451D-5E43-483B-A795-4BF6351D6EBE}" dt="2025-09-03T12:18:38.932" v="5" actId="1076"/>
        <pc:sldMkLst>
          <pc:docMk/>
          <pc:sldMk cId="0" sldId="1017"/>
        </pc:sldMkLst>
        <pc:picChg chg="add mod">
          <ac:chgData name="Havel Lukáš1 - MO ČR" userId="f1b918fd-1c51-4724-9584-9dcd36b31d94" providerId="ADAL" clId="{50C9451D-5E43-483B-A795-4BF6351D6EBE}" dt="2025-09-03T12:18:38.932" v="5" actId="1076"/>
          <ac:picMkLst>
            <pc:docMk/>
            <pc:sldMk cId="0" sldId="1017"/>
            <ac:picMk id="3" creationId="{2556EB5B-14A4-6A5C-B4C4-A1BDFD086A40}"/>
          </ac:picMkLst>
        </pc:picChg>
      </pc:sldChg>
      <pc:sldChg chg="add">
        <pc:chgData name="Havel Lukáš1 - MO ČR" userId="f1b918fd-1c51-4724-9584-9dcd36b31d94" providerId="ADAL" clId="{50C9451D-5E43-483B-A795-4BF6351D6EBE}" dt="2025-09-03T12:19:27.941" v="9"/>
        <pc:sldMkLst>
          <pc:docMk/>
          <pc:sldMk cId="0" sldId="1018"/>
        </pc:sldMkLst>
      </pc:sldChg>
      <pc:sldChg chg="add">
        <pc:chgData name="Havel Lukáš1 - MO ČR" userId="f1b918fd-1c51-4724-9584-9dcd36b31d94" providerId="ADAL" clId="{50C9451D-5E43-483B-A795-4BF6351D6EBE}" dt="2025-09-03T12:20:00.790" v="12"/>
        <pc:sldMkLst>
          <pc:docMk/>
          <pc:sldMk cId="0" sldId="1051"/>
        </pc:sldMkLst>
      </pc:sldChg>
      <pc:sldChg chg="modSp add mod">
        <pc:chgData name="Havel Lukáš1 - MO ČR" userId="f1b918fd-1c51-4724-9584-9dcd36b31d94" providerId="ADAL" clId="{50C9451D-5E43-483B-A795-4BF6351D6EBE}" dt="2025-09-04T13:03:15.037" v="26" actId="20577"/>
        <pc:sldMkLst>
          <pc:docMk/>
          <pc:sldMk cId="0" sldId="1052"/>
        </pc:sldMkLst>
        <pc:spChg chg="mod">
          <ac:chgData name="Havel Lukáš1 - MO ČR" userId="f1b918fd-1c51-4724-9584-9dcd36b31d94" providerId="ADAL" clId="{50C9451D-5E43-483B-A795-4BF6351D6EBE}" dt="2025-09-04T13:03:15.037" v="26" actId="20577"/>
          <ac:spMkLst>
            <pc:docMk/>
            <pc:sldMk cId="0" sldId="1052"/>
            <ac:spMk id="5" creationId="{F2A584B9-0856-4032-7CA9-481126C4A7DF}"/>
          </ac:spMkLst>
        </pc:spChg>
      </pc:sldChg>
      <pc:sldChg chg="add">
        <pc:chgData name="Havel Lukáš1 - MO ČR" userId="f1b918fd-1c51-4724-9584-9dcd36b31d94" providerId="ADAL" clId="{50C9451D-5E43-483B-A795-4BF6351D6EBE}" dt="2025-09-03T12:20:55.236" v="19"/>
        <pc:sldMkLst>
          <pc:docMk/>
          <pc:sldMk cId="0" sldId="1056"/>
        </pc:sldMkLst>
      </pc:sldChg>
      <pc:sldChg chg="add">
        <pc:chgData name="Havel Lukáš1 - MO ČR" userId="f1b918fd-1c51-4724-9584-9dcd36b31d94" providerId="ADAL" clId="{50C9451D-5E43-483B-A795-4BF6351D6EBE}" dt="2025-09-03T12:19:50.239" v="11"/>
        <pc:sldMkLst>
          <pc:docMk/>
          <pc:sldMk cId="0" sldId="1063"/>
        </pc:sldMkLst>
      </pc:sldChg>
      <pc:sldChg chg="add">
        <pc:chgData name="Havel Lukáš1 - MO ČR" userId="f1b918fd-1c51-4724-9584-9dcd36b31d94" providerId="ADAL" clId="{50C9451D-5E43-483B-A795-4BF6351D6EBE}" dt="2025-09-03T12:19:41.218" v="10"/>
        <pc:sldMkLst>
          <pc:docMk/>
          <pc:sldMk cId="0" sldId="1065"/>
        </pc:sldMkLst>
      </pc:sldChg>
      <pc:sldChg chg="add">
        <pc:chgData name="Havel Lukáš1 - MO ČR" userId="f1b918fd-1c51-4724-9584-9dcd36b31d94" providerId="ADAL" clId="{50C9451D-5E43-483B-A795-4BF6351D6EBE}" dt="2025-09-03T12:20:35.615" v="16"/>
        <pc:sldMkLst>
          <pc:docMk/>
          <pc:sldMk cId="1676923132" sldId="1066"/>
        </pc:sldMkLst>
      </pc:sldChg>
      <pc:sldChg chg="add">
        <pc:chgData name="Havel Lukáš1 - MO ČR" userId="f1b918fd-1c51-4724-9584-9dcd36b31d94" providerId="ADAL" clId="{50C9451D-5E43-483B-A795-4BF6351D6EBE}" dt="2025-09-03T12:20:49.278" v="18"/>
        <pc:sldMkLst>
          <pc:docMk/>
          <pc:sldMk cId="0" sldId="1084"/>
        </pc:sldMkLst>
      </pc:sldChg>
      <pc:sldChg chg="add">
        <pc:chgData name="Havel Lukáš1 - MO ČR" userId="f1b918fd-1c51-4724-9584-9dcd36b31d94" providerId="ADAL" clId="{50C9451D-5E43-483B-A795-4BF6351D6EBE}" dt="2025-09-03T12:20:09.948" v="13"/>
        <pc:sldMkLst>
          <pc:docMk/>
          <pc:sldMk cId="955570292" sldId="1085"/>
        </pc:sldMkLst>
      </pc:sldChg>
      <pc:sldChg chg="add">
        <pc:chgData name="Havel Lukáš1 - MO ČR" userId="f1b918fd-1c51-4724-9584-9dcd36b31d94" providerId="ADAL" clId="{50C9451D-5E43-483B-A795-4BF6351D6EBE}" dt="2025-09-03T12:20:18.865" v="14"/>
        <pc:sldMkLst>
          <pc:docMk/>
          <pc:sldMk cId="3919536262" sldId="1086"/>
        </pc:sldMkLst>
      </pc:sldChg>
    </pc:docChg>
  </pc:docChgLst>
  <pc:docChgLst>
    <pc:chgData name="Havel Lukáš1 - MO ČR" userId="f1b918fd-1c51-4724-9584-9dcd36b31d94" providerId="ADAL" clId="{CAC77C6D-1955-41E7-981F-909EF190E614}"/>
    <pc:docChg chg="delSld modSld">
      <pc:chgData name="Havel Lukáš1 - MO ČR" userId="f1b918fd-1c51-4724-9584-9dcd36b31d94" providerId="ADAL" clId="{CAC77C6D-1955-41E7-981F-909EF190E614}" dt="2025-09-03T14:47:56.223" v="73" actId="20577"/>
      <pc:docMkLst>
        <pc:docMk/>
      </pc:docMkLst>
      <pc:sldChg chg="modSp mod">
        <pc:chgData name="Havel Lukáš1 - MO ČR" userId="f1b918fd-1c51-4724-9584-9dcd36b31d94" providerId="ADAL" clId="{CAC77C6D-1955-41E7-981F-909EF190E614}" dt="2025-09-03T14:47:44.295" v="71" actId="20577"/>
        <pc:sldMkLst>
          <pc:docMk/>
          <pc:sldMk cId="0" sldId="685"/>
        </pc:sldMkLst>
      </pc:sldChg>
      <pc:sldChg chg="modSp">
        <pc:chgData name="Havel Lukáš1 - MO ČR" userId="f1b918fd-1c51-4724-9584-9dcd36b31d94" providerId="ADAL" clId="{CAC77C6D-1955-41E7-981F-909EF190E614}" dt="2025-09-03T12:44:52.948" v="65" actId="1076"/>
        <pc:sldMkLst>
          <pc:docMk/>
          <pc:sldMk cId="0" sldId="815"/>
        </pc:sldMkLst>
        <pc:spChg chg="mod">
          <ac:chgData name="Havel Lukáš1 - MO ČR" userId="f1b918fd-1c51-4724-9584-9dcd36b31d94" providerId="ADAL" clId="{CAC77C6D-1955-41E7-981F-909EF190E614}" dt="2025-09-03T12:44:52.948" v="65" actId="1076"/>
          <ac:spMkLst>
            <pc:docMk/>
            <pc:sldMk cId="0" sldId="815"/>
            <ac:spMk id="3" creationId="{6DD12654-ACCD-51F5-F3DB-B55EF58F14C2}"/>
          </ac:spMkLst>
        </pc:spChg>
      </pc:sldChg>
      <pc:sldChg chg="modSp mod">
        <pc:chgData name="Havel Lukáš1 - MO ČR" userId="f1b918fd-1c51-4724-9584-9dcd36b31d94" providerId="ADAL" clId="{CAC77C6D-1955-41E7-981F-909EF190E614}" dt="2025-09-03T12:40:59.170" v="19" actId="6549"/>
        <pc:sldMkLst>
          <pc:docMk/>
          <pc:sldMk cId="0" sldId="1018"/>
        </pc:sldMkLst>
        <pc:spChg chg="mod">
          <ac:chgData name="Havel Lukáš1 - MO ČR" userId="f1b918fd-1c51-4724-9584-9dcd36b31d94" providerId="ADAL" clId="{CAC77C6D-1955-41E7-981F-909EF190E614}" dt="2025-09-03T12:40:59.170" v="19" actId="6549"/>
          <ac:spMkLst>
            <pc:docMk/>
            <pc:sldMk cId="0" sldId="1018"/>
            <ac:spMk id="3074" creationId="{00000000-0000-0000-0000-000000000000}"/>
          </ac:spMkLst>
        </pc:spChg>
      </pc:sldChg>
      <pc:sldChg chg="modSp mod">
        <pc:chgData name="Havel Lukáš1 - MO ČR" userId="f1b918fd-1c51-4724-9584-9dcd36b31d94" providerId="ADAL" clId="{CAC77C6D-1955-41E7-981F-909EF190E614}" dt="2025-09-03T14:45:13.039" v="67" actId="20577"/>
        <pc:sldMkLst>
          <pc:docMk/>
          <pc:sldMk cId="0" sldId="1051"/>
        </pc:sldMkLst>
        <pc:spChg chg="mod">
          <ac:chgData name="Havel Lukáš1 - MO ČR" userId="f1b918fd-1c51-4724-9584-9dcd36b31d94" providerId="ADAL" clId="{CAC77C6D-1955-41E7-981F-909EF190E614}" dt="2025-09-03T14:45:13.039" v="67" actId="20577"/>
          <ac:spMkLst>
            <pc:docMk/>
            <pc:sldMk cId="0" sldId="1051"/>
            <ac:spMk id="2" creationId="{16D6DAA2-9E42-A631-B820-C52B27B275AE}"/>
          </ac:spMkLst>
        </pc:spChg>
      </pc:sldChg>
      <pc:sldChg chg="modSp mod">
        <pc:chgData name="Havel Lukáš1 - MO ČR" userId="f1b918fd-1c51-4724-9584-9dcd36b31d94" providerId="ADAL" clId="{CAC77C6D-1955-41E7-981F-909EF190E614}" dt="2025-09-03T12:41:33.085" v="53" actId="20577"/>
        <pc:sldMkLst>
          <pc:docMk/>
          <pc:sldMk cId="0" sldId="1052"/>
        </pc:sldMkLst>
        <pc:spChg chg="mod">
          <ac:chgData name="Havel Lukáš1 - MO ČR" userId="f1b918fd-1c51-4724-9584-9dcd36b31d94" providerId="ADAL" clId="{CAC77C6D-1955-41E7-981F-909EF190E614}" dt="2025-09-03T12:41:33.085" v="53" actId="20577"/>
          <ac:spMkLst>
            <pc:docMk/>
            <pc:sldMk cId="0" sldId="1052"/>
            <ac:spMk id="2" creationId="{7F118946-DA92-B9E4-5A5E-D08D8B2486BC}"/>
          </ac:spMkLst>
        </pc:spChg>
        <pc:spChg chg="mod">
          <ac:chgData name="Havel Lukáš1 - MO ČR" userId="f1b918fd-1c51-4724-9584-9dcd36b31d94" providerId="ADAL" clId="{CAC77C6D-1955-41E7-981F-909EF190E614}" dt="2025-09-03T12:37:46.786" v="5" actId="20577"/>
          <ac:spMkLst>
            <pc:docMk/>
            <pc:sldMk cId="0" sldId="1052"/>
            <ac:spMk id="5" creationId="{F2A584B9-0856-4032-7CA9-481126C4A7DF}"/>
          </ac:spMkLst>
        </pc:spChg>
      </pc:sldChg>
      <pc:sldChg chg="modSp mod">
        <pc:chgData name="Havel Lukáš1 - MO ČR" userId="f1b918fd-1c51-4724-9584-9dcd36b31d94" providerId="ADAL" clId="{CAC77C6D-1955-41E7-981F-909EF190E614}" dt="2025-09-03T14:47:56.223" v="73" actId="20577"/>
        <pc:sldMkLst>
          <pc:docMk/>
          <pc:sldMk cId="0" sldId="1056"/>
        </pc:sldMkLst>
        <pc:spChg chg="mod">
          <ac:chgData name="Havel Lukáš1 - MO ČR" userId="f1b918fd-1c51-4724-9584-9dcd36b31d94" providerId="ADAL" clId="{CAC77C6D-1955-41E7-981F-909EF190E614}" dt="2025-09-03T14:47:56.223" v="73" actId="20577"/>
          <ac:spMkLst>
            <pc:docMk/>
            <pc:sldMk cId="0" sldId="1056"/>
            <ac:spMk id="2" creationId="{AABF6168-8120-4F9C-1DFB-5AE239A843EE}"/>
          </ac:spMkLst>
        </pc:spChg>
      </pc:sldChg>
      <pc:sldChg chg="del">
        <pc:chgData name="Havel Lukáš1 - MO ČR" userId="f1b918fd-1c51-4724-9584-9dcd36b31d94" providerId="ADAL" clId="{CAC77C6D-1955-41E7-981F-909EF190E614}" dt="2025-09-03T12:41:39.294" v="54" actId="47"/>
        <pc:sldMkLst>
          <pc:docMk/>
          <pc:sldMk cId="1676923132" sldId="1066"/>
        </pc:sldMkLst>
      </pc:sldChg>
      <pc:sldChg chg="modSp mod">
        <pc:chgData name="Havel Lukáš1 - MO ČR" userId="f1b918fd-1c51-4724-9584-9dcd36b31d94" providerId="ADAL" clId="{CAC77C6D-1955-41E7-981F-909EF190E614}" dt="2025-09-03T14:47:52.100" v="72" actId="20577"/>
        <pc:sldMkLst>
          <pc:docMk/>
          <pc:sldMk cId="0" sldId="1084"/>
        </pc:sldMkLst>
        <pc:spChg chg="mod">
          <ac:chgData name="Havel Lukáš1 - MO ČR" userId="f1b918fd-1c51-4724-9584-9dcd36b31d94" providerId="ADAL" clId="{CAC77C6D-1955-41E7-981F-909EF190E614}" dt="2025-09-03T14:47:52.100" v="72" actId="20577"/>
          <ac:spMkLst>
            <pc:docMk/>
            <pc:sldMk cId="0" sldId="1084"/>
            <ac:spMk id="2" creationId="{CD035FB1-7CFB-8A46-A49B-085DCC3165F2}"/>
          </ac:spMkLst>
        </pc:spChg>
      </pc:sldChg>
      <pc:sldChg chg="modSp mod">
        <pc:chgData name="Havel Lukáš1 - MO ČR" userId="f1b918fd-1c51-4724-9584-9dcd36b31d94" providerId="ADAL" clId="{CAC77C6D-1955-41E7-981F-909EF190E614}" dt="2025-09-03T12:43:12.735" v="57" actId="255"/>
        <pc:sldMkLst>
          <pc:docMk/>
          <pc:sldMk cId="955570292" sldId="1085"/>
        </pc:sldMkLst>
        <pc:spChg chg="mod">
          <ac:chgData name="Havel Lukáš1 - MO ČR" userId="f1b918fd-1c51-4724-9584-9dcd36b31d94" providerId="ADAL" clId="{CAC77C6D-1955-41E7-981F-909EF190E614}" dt="2025-09-03T12:43:12.735" v="57" actId="255"/>
          <ac:spMkLst>
            <pc:docMk/>
            <pc:sldMk cId="955570292" sldId="1085"/>
            <ac:spMk id="2" creationId="{A9FC9B41-BAE4-7087-0194-28DC1FE89566}"/>
          </ac:spMkLst>
        </pc:spChg>
      </pc:sldChg>
      <pc:sldChg chg="modSp mod">
        <pc:chgData name="Havel Lukáš1 - MO ČR" userId="f1b918fd-1c51-4724-9584-9dcd36b31d94" providerId="ADAL" clId="{CAC77C6D-1955-41E7-981F-909EF190E614}" dt="2025-09-03T12:46:02.258" v="66" actId="166"/>
        <pc:sldMkLst>
          <pc:docMk/>
          <pc:sldMk cId="3919536262" sldId="1086"/>
        </pc:sldMkLst>
      </pc:sldChg>
    </pc:docChg>
  </pc:docChgLst>
  <pc:docChgLst>
    <pc:chgData name="Kugler Pavel - MO ČR" userId="060e2f13-0e8f-4fa1-8362-de26b45a4c83" providerId="ADAL" clId="{AEABC3EF-9998-4CC9-AB9C-AE6E93B10EA9}"/>
    <pc:docChg chg="custSel addSld modSld sldOrd">
      <pc:chgData name="Kugler Pavel - MO ČR" userId="060e2f13-0e8f-4fa1-8362-de26b45a4c83" providerId="ADAL" clId="{AEABC3EF-9998-4CC9-AB9C-AE6E93B10EA9}" dt="2025-07-11T12:14:20.435" v="77" actId="255"/>
      <pc:docMkLst>
        <pc:docMk/>
      </pc:docMkLst>
      <pc:sldChg chg="addSp delSp modSp mod ord">
        <pc:chgData name="Kugler Pavel - MO ČR" userId="060e2f13-0e8f-4fa1-8362-de26b45a4c83" providerId="ADAL" clId="{AEABC3EF-9998-4CC9-AB9C-AE6E93B10EA9}" dt="2025-07-11T12:14:20.435" v="77" actId="255"/>
        <pc:sldMkLst>
          <pc:docMk/>
          <pc:sldMk cId="0" sldId="1005"/>
        </pc:sldMkLst>
      </pc:sldChg>
      <pc:sldChg chg="modSp mod">
        <pc:chgData name="Kugler Pavel - MO ČR" userId="060e2f13-0e8f-4fa1-8362-de26b45a4c83" providerId="ADAL" clId="{AEABC3EF-9998-4CC9-AB9C-AE6E93B10EA9}" dt="2025-07-11T10:19:04.505" v="27" actId="115"/>
        <pc:sldMkLst>
          <pc:docMk/>
          <pc:sldMk cId="919330748" sldId="1020"/>
        </pc:sldMkLst>
      </pc:sldChg>
      <pc:sldChg chg="modSp add mod">
        <pc:chgData name="Kugler Pavel - MO ČR" userId="060e2f13-0e8f-4fa1-8362-de26b45a4c83" providerId="ADAL" clId="{AEABC3EF-9998-4CC9-AB9C-AE6E93B10EA9}" dt="2025-07-11T10:28:47.831" v="49" actId="255"/>
        <pc:sldMkLst>
          <pc:docMk/>
          <pc:sldMk cId="3526715759" sldId="1021"/>
        </pc:sldMkLst>
      </pc:sldChg>
      <pc:sldChg chg="add">
        <pc:chgData name="Kugler Pavel - MO ČR" userId="060e2f13-0e8f-4fa1-8362-de26b45a4c83" providerId="ADAL" clId="{AEABC3EF-9998-4CC9-AB9C-AE6E93B10EA9}" dt="2025-07-11T12:11:19.383" v="50" actId="2890"/>
        <pc:sldMkLst>
          <pc:docMk/>
          <pc:sldMk cId="610469028" sldId="1022"/>
        </pc:sldMkLst>
      </pc:sldChg>
    </pc:docChg>
  </pc:docChgLst>
  <pc:docChgLst>
    <pc:chgData name="Havel Lukáš1 - MO ČR" userId="f1b918fd-1c51-4724-9584-9dcd36b31d94" providerId="ADAL" clId="{4676397D-43A1-4EC3-9DA6-1755AB5CF45C}"/>
    <pc:docChg chg="undo custSel modSld">
      <pc:chgData name="Havel Lukáš1 - MO ČR" userId="f1b918fd-1c51-4724-9584-9dcd36b31d94" providerId="ADAL" clId="{4676397D-43A1-4EC3-9DA6-1755AB5CF45C}" dt="2025-09-03T09:04:07.867" v="199" actId="20577"/>
      <pc:docMkLst>
        <pc:docMk/>
      </pc:docMkLst>
      <pc:sldChg chg="addSp modSp mod">
        <pc:chgData name="Havel Lukáš1 - MO ČR" userId="f1b918fd-1c51-4724-9584-9dcd36b31d94" providerId="ADAL" clId="{4676397D-43A1-4EC3-9DA6-1755AB5CF45C}" dt="2025-09-03T08:54:01.890" v="168" actId="14100"/>
        <pc:sldMkLst>
          <pc:docMk/>
          <pc:sldMk cId="0" sldId="815"/>
        </pc:sldMkLst>
        <pc:spChg chg="add mod">
          <ac:chgData name="Havel Lukáš1 - MO ČR" userId="f1b918fd-1c51-4724-9584-9dcd36b31d94" providerId="ADAL" clId="{4676397D-43A1-4EC3-9DA6-1755AB5CF45C}" dt="2025-09-03T08:54:01.890" v="168" actId="14100"/>
          <ac:spMkLst>
            <pc:docMk/>
            <pc:sldMk cId="0" sldId="815"/>
            <ac:spMk id="3" creationId="{6DD12654-ACCD-51F5-F3DB-B55EF58F14C2}"/>
          </ac:spMkLst>
        </pc:spChg>
        <pc:spChg chg="mod">
          <ac:chgData name="Havel Lukáš1 - MO ČR" userId="f1b918fd-1c51-4724-9584-9dcd36b31d94" providerId="ADAL" clId="{4676397D-43A1-4EC3-9DA6-1755AB5CF45C}" dt="2025-09-03T07:58:45.734" v="0" actId="6549"/>
          <ac:spMkLst>
            <pc:docMk/>
            <pc:sldMk cId="0" sldId="815"/>
            <ac:spMk id="2050" creationId="{00000000-0000-0000-0000-000000000000}"/>
          </ac:spMkLst>
        </pc:spChg>
        <pc:spChg chg="mod">
          <ac:chgData name="Havel Lukáš1 - MO ČR" userId="f1b918fd-1c51-4724-9584-9dcd36b31d94" providerId="ADAL" clId="{4676397D-43A1-4EC3-9DA6-1755AB5CF45C}" dt="2025-09-03T08:02:03.466" v="7" actId="6549"/>
          <ac:spMkLst>
            <pc:docMk/>
            <pc:sldMk cId="0" sldId="815"/>
            <ac:spMk id="7171" creationId="{00000000-0000-0000-0000-000000000000}"/>
          </ac:spMkLst>
        </pc:spChg>
      </pc:sldChg>
      <pc:sldChg chg="addSp modSp">
        <pc:chgData name="Havel Lukáš1 - MO ČR" userId="f1b918fd-1c51-4724-9584-9dcd36b31d94" providerId="ADAL" clId="{4676397D-43A1-4EC3-9DA6-1755AB5CF45C}" dt="2025-09-03T08:54:11.964" v="169"/>
        <pc:sldMkLst>
          <pc:docMk/>
          <pc:sldMk cId="0" sldId="816"/>
        </pc:sldMkLst>
      </pc:sldChg>
      <pc:sldChg chg="addSp delSp modSp mod">
        <pc:chgData name="Havel Lukáš1 - MO ČR" userId="f1b918fd-1c51-4724-9584-9dcd36b31d94" providerId="ADAL" clId="{4676397D-43A1-4EC3-9DA6-1755AB5CF45C}" dt="2025-09-03T09:00:50.286" v="170"/>
        <pc:sldMkLst>
          <pc:docMk/>
          <pc:sldMk cId="0" sldId="916"/>
        </pc:sldMkLst>
      </pc:sldChg>
      <pc:sldChg chg="addSp delSp modSp mod">
        <pc:chgData name="Havel Lukáš1 - MO ČR" userId="f1b918fd-1c51-4724-9584-9dcd36b31d94" providerId="ADAL" clId="{4676397D-43A1-4EC3-9DA6-1755AB5CF45C}" dt="2025-09-03T09:04:07.867" v="199" actId="20577"/>
        <pc:sldMkLst>
          <pc:docMk/>
          <pc:sldMk cId="0" sldId="958"/>
        </pc:sldMkLst>
      </pc:sldChg>
      <pc:sldChg chg="modSp">
        <pc:chgData name="Havel Lukáš1 - MO ČR" userId="f1b918fd-1c51-4724-9584-9dcd36b31d94" providerId="ADAL" clId="{4676397D-43A1-4EC3-9DA6-1755AB5CF45C}" dt="2025-09-03T08:20:45.443" v="55" actId="20577"/>
        <pc:sldMkLst>
          <pc:docMk/>
          <pc:sldMk cId="0" sldId="1016"/>
        </pc:sldMkLst>
      </pc:sldChg>
    </pc:docChg>
  </pc:docChgLst>
  <pc:docChgLst>
    <pc:chgData name="Kugler Pavel - MO ČR" userId="060e2f13-0e8f-4fa1-8362-de26b45a4c83" providerId="ADAL" clId="{1F455604-63C0-4F3D-8C8C-517208F961B7}"/>
    <pc:docChg chg="addSld delSld modSld">
      <pc:chgData name="Kugler Pavel - MO ČR" userId="060e2f13-0e8f-4fa1-8362-de26b45a4c83" providerId="ADAL" clId="{1F455604-63C0-4F3D-8C8C-517208F961B7}" dt="2025-07-10T13:44:49.548" v="591"/>
      <pc:docMkLst>
        <pc:docMk/>
      </pc:docMkLst>
      <pc:sldChg chg="modSp add mod">
        <pc:chgData name="Kugler Pavel - MO ČR" userId="060e2f13-0e8f-4fa1-8362-de26b45a4c83" providerId="ADAL" clId="{1F455604-63C0-4F3D-8C8C-517208F961B7}" dt="2025-07-10T13:43:12.244" v="589" actId="20577"/>
        <pc:sldMkLst>
          <pc:docMk/>
          <pc:sldMk cId="0" sldId="866"/>
        </pc:sldMkLst>
      </pc:sldChg>
      <pc:sldChg chg="modSp mod">
        <pc:chgData name="Kugler Pavel - MO ČR" userId="060e2f13-0e8f-4fa1-8362-de26b45a4c83" providerId="ADAL" clId="{1F455604-63C0-4F3D-8C8C-517208F961B7}" dt="2025-07-10T13:11:27.596" v="444" actId="20577"/>
        <pc:sldMkLst>
          <pc:docMk/>
          <pc:sldMk cId="0" sldId="986"/>
        </pc:sldMkLst>
      </pc:sldChg>
      <pc:sldChg chg="modSp add del">
        <pc:chgData name="Kugler Pavel - MO ČR" userId="060e2f13-0e8f-4fa1-8362-de26b45a4c83" providerId="ADAL" clId="{1F455604-63C0-4F3D-8C8C-517208F961B7}" dt="2025-07-10T12:31:57.550" v="287" actId="2696"/>
        <pc:sldMkLst>
          <pc:docMk/>
          <pc:sldMk cId="0" sldId="1020"/>
        </pc:sldMkLst>
      </pc:sldChg>
      <pc:sldChg chg="modSp add">
        <pc:chgData name="Kugler Pavel - MO ČR" userId="060e2f13-0e8f-4fa1-8362-de26b45a4c83" providerId="ADAL" clId="{1F455604-63C0-4F3D-8C8C-517208F961B7}" dt="2025-07-10T13:44:49.548" v="591"/>
        <pc:sldMkLst>
          <pc:docMk/>
          <pc:sldMk cId="919330748" sldId="102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C1238-4D0A-4D48-A4F8-8065F252400A}"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cs-CZ"/>
        </a:p>
      </dgm:t>
    </dgm:pt>
    <dgm:pt modelId="{0E3D4D62-5CE7-4CC7-B375-98CDE753AFEA}" type="pres">
      <dgm:prSet presAssocID="{055C1238-4D0A-4D48-A4F8-8065F252400A}" presName="linear" presStyleCnt="0">
        <dgm:presLayoutVars>
          <dgm:animLvl val="lvl"/>
          <dgm:resizeHandles val="exact"/>
        </dgm:presLayoutVars>
      </dgm:prSet>
      <dgm:spPr/>
      <dgm:t>
        <a:bodyPr/>
        <a:lstStyle/>
        <a:p>
          <a:endParaRPr lang="cs-CZ"/>
        </a:p>
      </dgm:t>
    </dgm:pt>
  </dgm:ptLst>
  <dgm:cxnLst>
    <dgm:cxn modelId="{3CB95DEB-24ED-4FC8-A1DD-57BD88938587}" type="presOf" srcId="{055C1238-4D0A-4D48-A4F8-8065F252400A}" destId="{0E3D4D62-5CE7-4CC7-B375-98CDE753AFE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5C1238-4D0A-4D48-A4F8-8065F252400A}"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cs-CZ"/>
        </a:p>
      </dgm:t>
    </dgm:pt>
    <dgm:pt modelId="{0E3D4D62-5CE7-4CC7-B375-98CDE753AFEA}" type="pres">
      <dgm:prSet presAssocID="{055C1238-4D0A-4D48-A4F8-8065F252400A}" presName="linear" presStyleCnt="0">
        <dgm:presLayoutVars>
          <dgm:animLvl val="lvl"/>
          <dgm:resizeHandles val="exact"/>
        </dgm:presLayoutVars>
      </dgm:prSet>
      <dgm:spPr/>
      <dgm:t>
        <a:bodyPr/>
        <a:lstStyle/>
        <a:p>
          <a:endParaRPr lang="cs-CZ"/>
        </a:p>
      </dgm:t>
    </dgm:pt>
  </dgm:ptLst>
  <dgm:cxnLst>
    <dgm:cxn modelId="{3CB95DEB-24ED-4FC8-A1DD-57BD88938587}" type="presOf" srcId="{055C1238-4D0A-4D48-A4F8-8065F252400A}" destId="{0E3D4D62-5CE7-4CC7-B375-98CDE753AFE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5C1238-4D0A-4D48-A4F8-8065F252400A}"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cs-CZ"/>
        </a:p>
      </dgm:t>
    </dgm:pt>
    <dgm:pt modelId="{0E3D4D62-5CE7-4CC7-B375-98CDE753AFEA}" type="pres">
      <dgm:prSet presAssocID="{055C1238-4D0A-4D48-A4F8-8065F252400A}" presName="linear" presStyleCnt="0">
        <dgm:presLayoutVars>
          <dgm:animLvl val="lvl"/>
          <dgm:resizeHandles val="exact"/>
        </dgm:presLayoutVars>
      </dgm:prSet>
      <dgm:spPr/>
      <dgm:t>
        <a:bodyPr/>
        <a:lstStyle/>
        <a:p>
          <a:endParaRPr lang="cs-CZ"/>
        </a:p>
      </dgm:t>
    </dgm:pt>
  </dgm:ptLst>
  <dgm:cxnLst>
    <dgm:cxn modelId="{3CB95DEB-24ED-4FC8-A1DD-57BD88938587}" type="presOf" srcId="{055C1238-4D0A-4D48-A4F8-8065F252400A}" destId="{0E3D4D62-5CE7-4CC7-B375-98CDE753AFE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2" y="0"/>
            <a:ext cx="2945659" cy="496170"/>
          </a:xfrm>
          <a:prstGeom prst="rect">
            <a:avLst/>
          </a:prstGeom>
        </p:spPr>
        <p:txBody>
          <a:bodyPr vert="horz" lIns="91440" tIns="45720" rIns="91440" bIns="45720" rtlCol="0"/>
          <a:lstStyle>
            <a:lvl1pPr algn="l" eaLnBrk="1" hangingPunct="1">
              <a:defRPr sz="1200"/>
            </a:lvl1pPr>
          </a:lstStyle>
          <a:p>
            <a:pPr>
              <a:defRPr/>
            </a:pPr>
            <a:endParaRPr lang="cs-CZ"/>
          </a:p>
        </p:txBody>
      </p:sp>
      <p:sp>
        <p:nvSpPr>
          <p:cNvPr id="3" name="Zástupný symbol pro datum 2"/>
          <p:cNvSpPr>
            <a:spLocks noGrp="1"/>
          </p:cNvSpPr>
          <p:nvPr>
            <p:ph type="dt" sz="quarter" idx="1"/>
          </p:nvPr>
        </p:nvSpPr>
        <p:spPr>
          <a:xfrm>
            <a:off x="3850445" y="0"/>
            <a:ext cx="2945659" cy="496170"/>
          </a:xfrm>
          <a:prstGeom prst="rect">
            <a:avLst/>
          </a:prstGeom>
        </p:spPr>
        <p:txBody>
          <a:bodyPr vert="horz" lIns="91440" tIns="45720" rIns="91440" bIns="45720" rtlCol="0"/>
          <a:lstStyle>
            <a:lvl1pPr algn="r" eaLnBrk="1" hangingPunct="1">
              <a:defRPr sz="1200"/>
            </a:lvl1pPr>
          </a:lstStyle>
          <a:p>
            <a:pPr>
              <a:defRPr/>
            </a:pPr>
            <a:fld id="{E73F167A-E4F8-403E-BA86-87EF37CDCCE3}" type="datetimeFigureOut">
              <a:rPr lang="cs-CZ"/>
              <a:pPr>
                <a:defRPr/>
              </a:pPr>
              <a:t>17.09.2025</a:t>
            </a:fld>
            <a:endParaRPr lang="cs-CZ"/>
          </a:p>
        </p:txBody>
      </p:sp>
      <p:sp>
        <p:nvSpPr>
          <p:cNvPr id="4" name="Zástupný symbol pro zápatí 3"/>
          <p:cNvSpPr>
            <a:spLocks noGrp="1"/>
          </p:cNvSpPr>
          <p:nvPr>
            <p:ph type="ftr" sz="quarter" idx="2"/>
          </p:nvPr>
        </p:nvSpPr>
        <p:spPr>
          <a:xfrm>
            <a:off x="2" y="9428843"/>
            <a:ext cx="2945659" cy="496170"/>
          </a:xfrm>
          <a:prstGeom prst="rect">
            <a:avLst/>
          </a:prstGeom>
        </p:spPr>
        <p:txBody>
          <a:bodyPr vert="horz" lIns="91440" tIns="45720" rIns="91440" bIns="45720" rtlCol="0" anchor="b"/>
          <a:lstStyle>
            <a:lvl1pPr algn="l" eaLnBrk="1" hangingPunct="1">
              <a:defRPr sz="1200"/>
            </a:lvl1pPr>
          </a:lstStyle>
          <a:p>
            <a:pPr>
              <a:defRPr/>
            </a:pPr>
            <a:endParaRPr lang="cs-CZ"/>
          </a:p>
        </p:txBody>
      </p:sp>
      <p:sp>
        <p:nvSpPr>
          <p:cNvPr id="5" name="Zástupný symbol pro číslo snímku 4"/>
          <p:cNvSpPr>
            <a:spLocks noGrp="1"/>
          </p:cNvSpPr>
          <p:nvPr>
            <p:ph type="sldNum" sz="quarter" idx="3"/>
          </p:nvPr>
        </p:nvSpPr>
        <p:spPr>
          <a:xfrm>
            <a:off x="3850445" y="9428843"/>
            <a:ext cx="2945659" cy="49617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1BB942F-962A-4C6E-9822-FCB15471FA5E}" type="slidenum">
              <a:rPr lang="cs-CZ" altLang="cs-CZ"/>
              <a:pPr>
                <a:defRPr/>
              </a:pPr>
              <a:t>‹#›</a:t>
            </a:fld>
            <a:endParaRPr lang="cs-CZ" altLang="cs-CZ"/>
          </a:p>
        </p:txBody>
      </p:sp>
    </p:spTree>
    <p:extLst>
      <p:ext uri="{BB962C8B-B14F-4D97-AF65-F5344CB8AC3E}">
        <p14:creationId xmlns:p14="http://schemas.microsoft.com/office/powerpoint/2010/main" val="261025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2" y="0"/>
            <a:ext cx="2945659" cy="49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cs-CZ"/>
          </a:p>
        </p:txBody>
      </p:sp>
      <p:sp>
        <p:nvSpPr>
          <p:cNvPr id="24579" name="Rectangle 3"/>
          <p:cNvSpPr>
            <a:spLocks noGrp="1" noChangeArrowheads="1"/>
          </p:cNvSpPr>
          <p:nvPr>
            <p:ph type="dt" idx="1"/>
          </p:nvPr>
        </p:nvSpPr>
        <p:spPr bwMode="auto">
          <a:xfrm>
            <a:off x="3852018" y="0"/>
            <a:ext cx="2945659" cy="496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fld id="{C5F02E37-7CD7-48AD-B669-4AA611630F26}" type="datetimeFigureOut">
              <a:rPr lang="cs-CZ"/>
              <a:pPr>
                <a:defRPr/>
              </a:pPr>
              <a:t>17.09.2025</a:t>
            </a:fld>
            <a:endParaRPr lang="cs-CZ"/>
          </a:p>
        </p:txBody>
      </p:sp>
      <p:sp>
        <p:nvSpPr>
          <p:cNvPr id="4100" name="Rectangle 4"/>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906357" y="4716049"/>
            <a:ext cx="4984962" cy="4465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24582" name="Rectangle 6"/>
          <p:cNvSpPr>
            <a:spLocks noGrp="1" noChangeArrowheads="1"/>
          </p:cNvSpPr>
          <p:nvPr>
            <p:ph type="ftr" sz="quarter" idx="4"/>
          </p:nvPr>
        </p:nvSpPr>
        <p:spPr bwMode="auto">
          <a:xfrm>
            <a:off x="2" y="9430470"/>
            <a:ext cx="2945659" cy="49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cs-CZ"/>
          </a:p>
        </p:txBody>
      </p:sp>
      <p:sp>
        <p:nvSpPr>
          <p:cNvPr id="24583" name="Rectangle 7"/>
          <p:cNvSpPr>
            <a:spLocks noGrp="1" noChangeArrowheads="1"/>
          </p:cNvSpPr>
          <p:nvPr>
            <p:ph type="sldNum" sz="quarter" idx="5"/>
          </p:nvPr>
        </p:nvSpPr>
        <p:spPr bwMode="auto">
          <a:xfrm>
            <a:off x="3852018" y="9430470"/>
            <a:ext cx="2945659" cy="49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215CDD6-1E8F-40DC-ACE7-BD5781D81040}" type="slidenum">
              <a:rPr lang="cs-CZ" altLang="cs-CZ"/>
              <a:pPr>
                <a:defRPr/>
              </a:pPr>
              <a:t>‹#›</a:t>
            </a:fld>
            <a:endParaRPr lang="cs-CZ" altLang="cs-CZ"/>
          </a:p>
        </p:txBody>
      </p:sp>
    </p:spTree>
    <p:extLst>
      <p:ext uri="{BB962C8B-B14F-4D97-AF65-F5344CB8AC3E}">
        <p14:creationId xmlns:p14="http://schemas.microsoft.com/office/powerpoint/2010/main" val="7963901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3B49BAF-B550-0A28-41D9-506286147131}"/>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xmlns="" id="{20F43206-E6E8-387F-DADD-466A0492A05D}"/>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xmlns="" id="{D1AEDD18-E4B3-2FAF-4CEB-3B437379B97C}"/>
              </a:ext>
            </a:extLst>
          </p:cNvPr>
          <p:cNvSpPr>
            <a:spLocks noGrp="1"/>
          </p:cNvSpPr>
          <p:nvPr>
            <p:ph type="body" idx="1"/>
          </p:nvPr>
        </p:nvSpPr>
        <p:spPr/>
        <p:txBody>
          <a:bodyPr/>
          <a:lstStyle/>
          <a:p>
            <a:endParaRPr lang="cs-CZ" dirty="0"/>
          </a:p>
        </p:txBody>
      </p:sp>
      <p:sp>
        <p:nvSpPr>
          <p:cNvPr id="4" name="Zástupný symbol pro číslo snímku 3">
            <a:extLst>
              <a:ext uri="{FF2B5EF4-FFF2-40B4-BE49-F238E27FC236}">
                <a16:creationId xmlns:a16="http://schemas.microsoft.com/office/drawing/2014/main" xmlns="" id="{4CB734F6-28F7-65DD-4797-7CAB6853B6C2}"/>
              </a:ext>
            </a:extLst>
          </p:cNvPr>
          <p:cNvSpPr>
            <a:spLocks noGrp="1"/>
          </p:cNvSpPr>
          <p:nvPr>
            <p:ph type="sldNum" sz="quarter" idx="5"/>
          </p:nvPr>
        </p:nvSpPr>
        <p:spPr/>
        <p:txBody>
          <a:bodyPr/>
          <a:lstStyle/>
          <a:p>
            <a:pPr>
              <a:defRPr/>
            </a:pPr>
            <a:fld id="{B215CDD6-1E8F-40DC-ACE7-BD5781D81040}" type="slidenum">
              <a:rPr lang="cs-CZ" altLang="cs-CZ" smtClean="0"/>
              <a:pPr>
                <a:defRPr/>
              </a:pPr>
              <a:t>2</a:t>
            </a:fld>
            <a:endParaRPr lang="cs-CZ" altLang="cs-CZ"/>
          </a:p>
        </p:txBody>
      </p:sp>
    </p:spTree>
    <p:extLst>
      <p:ext uri="{BB962C8B-B14F-4D97-AF65-F5344CB8AC3E}">
        <p14:creationId xmlns:p14="http://schemas.microsoft.com/office/powerpoint/2010/main" val="3436930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xmlns="" id="{9730A76E-7B0D-1DDA-216D-23DF5D9152C7}"/>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xmlns="" id="{34138D34-4D1B-F7EA-621B-C7946D26273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Tree>
    <p:extLst>
      <p:ext uri="{BB962C8B-B14F-4D97-AF65-F5344CB8AC3E}">
        <p14:creationId xmlns:p14="http://schemas.microsoft.com/office/powerpoint/2010/main" val="863654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xmlns="" id="{7715B56B-0250-47DF-51A6-77DE0F230D50}"/>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xmlns="" id="{B4D2FD3B-92B9-3664-A851-3E71D3EC84B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Tree>
    <p:extLst>
      <p:ext uri="{BB962C8B-B14F-4D97-AF65-F5344CB8AC3E}">
        <p14:creationId xmlns:p14="http://schemas.microsoft.com/office/powerpoint/2010/main" val="186187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DBDB36E-D0EE-6DB4-728E-88B5CDCC476B}"/>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xmlns="" id="{8C5A6690-9521-3743-E3DB-67D949CECE58}"/>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xmlns="" id="{DDECBAC4-693B-1997-2B4E-4AD992860EA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Tree>
    <p:extLst>
      <p:ext uri="{BB962C8B-B14F-4D97-AF65-F5344CB8AC3E}">
        <p14:creationId xmlns:p14="http://schemas.microsoft.com/office/powerpoint/2010/main" val="4146480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xmlns="" id="{29927020-D39B-F3DF-A0FB-F76D769F31C9}"/>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xmlns="" id="{82DF6AAE-693F-F8F2-21E8-7816C0E471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Tree>
    <p:extLst>
      <p:ext uri="{BB962C8B-B14F-4D97-AF65-F5344CB8AC3E}">
        <p14:creationId xmlns:p14="http://schemas.microsoft.com/office/powerpoint/2010/main" val="1540068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xmlns="" id="{D3FAA36B-6FD8-57BA-E48A-4D8B63B5B274}"/>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xmlns="" id="{3148D6BD-CC2A-A788-32BC-0C27EE62DB9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Tree>
    <p:extLst>
      <p:ext uri="{BB962C8B-B14F-4D97-AF65-F5344CB8AC3E}">
        <p14:creationId xmlns:p14="http://schemas.microsoft.com/office/powerpoint/2010/main" val="3009562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4209AFC-CEEA-C431-0E2A-552F32482DCD}"/>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xmlns="" id="{080A3EB3-C3F5-E2EF-BEA2-9ABE92D01B08}"/>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xmlns="" id="{19838666-7A8D-25A6-6218-2F52F8BAD67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Tree>
    <p:extLst>
      <p:ext uri="{BB962C8B-B14F-4D97-AF65-F5344CB8AC3E}">
        <p14:creationId xmlns:p14="http://schemas.microsoft.com/office/powerpoint/2010/main" val="2179266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C7E36CCA-3780-E7A5-7A9D-7B012FE1AF21}"/>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xmlns="" id="{226E8590-B32A-A9C0-7E2B-192926CA696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ltLang="cs-CZ"/>
          </a:p>
        </p:txBody>
      </p:sp>
    </p:spTree>
    <p:extLst>
      <p:ext uri="{BB962C8B-B14F-4D97-AF65-F5344CB8AC3E}">
        <p14:creationId xmlns:p14="http://schemas.microsoft.com/office/powerpoint/2010/main" val="1736588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obrázek snímku 1"/>
          <p:cNvSpPr>
            <a:spLocks noGrp="1" noRot="1" noChangeAspect="1" noTextEdit="1"/>
          </p:cNvSpPr>
          <p:nvPr>
            <p:ph type="sldImg"/>
          </p:nvPr>
        </p:nvSpPr>
        <p:spPr>
          <a:ln/>
        </p:spPr>
      </p:sp>
      <p:sp>
        <p:nvSpPr>
          <p:cNvPr id="9219" name="Zástupný symbol pro poznámky 2"/>
          <p:cNvSpPr>
            <a:spLocks noGrp="1"/>
          </p:cNvSpPr>
          <p:nvPr>
            <p:ph type="body" idx="1"/>
          </p:nvPr>
        </p:nvSpPr>
        <p:spPr>
          <a:noFill/>
        </p:spPr>
        <p:txBody>
          <a:bodyPr/>
          <a:lstStyle/>
          <a:p>
            <a:endParaRPr lang="cs-CZ" altLang="cs-CZ" dirty="0"/>
          </a:p>
        </p:txBody>
      </p:sp>
      <p:sp>
        <p:nvSpPr>
          <p:cNvPr id="9220" name="Zástupný symbol pro číslo snímku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FC8985-28AB-49B3-B635-FA33D96CC9CD}" type="slidenum">
              <a:rPr lang="cs-CZ" altLang="cs-CZ" smtClean="0"/>
              <a:pPr/>
              <a:t>16</a:t>
            </a:fld>
            <a:endParaRPr lang="cs-CZ" altLang="cs-CZ"/>
          </a:p>
        </p:txBody>
      </p:sp>
    </p:spTree>
    <p:extLst>
      <p:ext uri="{BB962C8B-B14F-4D97-AF65-F5344CB8AC3E}">
        <p14:creationId xmlns:p14="http://schemas.microsoft.com/office/powerpoint/2010/main" val="793897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Prázdný">
    <p:spTree>
      <p:nvGrpSpPr>
        <p:cNvPr id="1" name=""/>
        <p:cNvGrpSpPr/>
        <p:nvPr/>
      </p:nvGrpSpPr>
      <p:grpSpPr>
        <a:xfrm>
          <a:off x="0" y="0"/>
          <a:ext cx="0" cy="0"/>
          <a:chOff x="0" y="0"/>
          <a:chExt cx="0" cy="0"/>
        </a:xfrm>
      </p:grpSpPr>
      <p:grpSp>
        <p:nvGrpSpPr>
          <p:cNvPr id="2" name="Skupina 3"/>
          <p:cNvGrpSpPr>
            <a:grpSpLocks/>
          </p:cNvGrpSpPr>
          <p:nvPr/>
        </p:nvGrpSpPr>
        <p:grpSpPr bwMode="auto">
          <a:xfrm>
            <a:off x="-53975" y="-26988"/>
            <a:ext cx="9251950" cy="6911976"/>
            <a:chOff x="-54399" y="-27000"/>
            <a:chExt cx="9252799" cy="6912000"/>
          </a:xfrm>
        </p:grpSpPr>
        <p:pic>
          <p:nvPicPr>
            <p:cNvPr id="3" name="Picture 2" descr="D:\BACKUP_LENKA\Plocha\MINISTERSVO_OBRANY\Složka ppt8_final\JPG\ppt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399" y="-27000"/>
              <a:ext cx="9252799" cy="69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D:\BACKUP_LENKA\Plocha\MINISTERSVO_OBRANY\ppt10\logo_erb.em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63888" y="3284984"/>
              <a:ext cx="2054255"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16313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43000" y="1122363"/>
            <a:ext cx="6858000" cy="2387600"/>
          </a:xfrm>
        </p:spPr>
        <p:txBody>
          <a:bodyPr anchor="b"/>
          <a:lstStyle>
            <a:lvl1pPr algn="ctr">
              <a:defRPr sz="4500"/>
            </a:lvl1pPr>
          </a:lstStyle>
          <a:p>
            <a:r>
              <a:rPr lang="cs-CZ"/>
              <a:t>Klepnutím lze upravit styl předlohy nadpisů.</a:t>
            </a:r>
          </a:p>
        </p:txBody>
      </p:sp>
      <p:sp>
        <p:nvSpPr>
          <p:cNvPr id="3" name="Podnadpis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cs-CZ"/>
              <a:t>Klepnutím lze upravit styl předlohy podnadpisů.</a:t>
            </a:r>
          </a:p>
        </p:txBody>
      </p:sp>
      <p:sp>
        <p:nvSpPr>
          <p:cNvPr id="4" name="Zástupný symbol pro datum 3"/>
          <p:cNvSpPr>
            <a:spLocks noGrp="1"/>
          </p:cNvSpPr>
          <p:nvPr>
            <p:ph type="dt" sz="half" idx="10"/>
          </p:nvPr>
        </p:nvSpPr>
        <p:spPr>
          <a:xfrm>
            <a:off x="0" y="0"/>
            <a:ext cx="0" cy="0"/>
          </a:xfrm>
        </p:spPr>
        <p:txBody>
          <a:bodyPr/>
          <a:lstStyle>
            <a:lvl1pPr>
              <a:defRPr/>
            </a:lvl1pPr>
          </a:lstStyle>
          <a:p>
            <a:pPr>
              <a:defRPr/>
            </a:pPr>
            <a:fld id="{02592DB8-FA9F-4B3D-9AC8-90AD9926C169}" type="datetimeFigureOut">
              <a:rPr lang="cs-CZ"/>
              <a:pPr>
                <a:defRPr/>
              </a:pPr>
              <a:t>17.09.2025</a:t>
            </a:fld>
            <a:endParaRPr lang="cs-CZ"/>
          </a:p>
        </p:txBody>
      </p:sp>
      <p:sp>
        <p:nvSpPr>
          <p:cNvPr id="5" name="Zástupný symbol pro zápatí 4"/>
          <p:cNvSpPr>
            <a:spLocks noGrp="1"/>
          </p:cNvSpPr>
          <p:nvPr>
            <p:ph type="ftr" sz="quarter" idx="11"/>
          </p:nvPr>
        </p:nvSpPr>
        <p:spPr>
          <a:xfrm>
            <a:off x="0" y="0"/>
            <a:ext cx="0" cy="0"/>
          </a:xfrm>
        </p:spPr>
        <p:txBody>
          <a:bodyPr/>
          <a:lstStyle>
            <a:lvl1pPr>
              <a:defRPr/>
            </a:lvl1pPr>
          </a:lstStyle>
          <a:p>
            <a:pPr>
              <a:defRPr/>
            </a:pPr>
            <a:endParaRPr lang="cs-CZ"/>
          </a:p>
        </p:txBody>
      </p:sp>
      <p:sp>
        <p:nvSpPr>
          <p:cNvPr id="6" name="Zástupný symbol pro číslo snímku 5"/>
          <p:cNvSpPr>
            <a:spLocks noGrp="1"/>
          </p:cNvSpPr>
          <p:nvPr>
            <p:ph type="sldNum" sz="quarter" idx="12"/>
          </p:nvPr>
        </p:nvSpPr>
        <p:spPr/>
        <p:txBody>
          <a:bodyPr/>
          <a:lstStyle>
            <a:lvl1pPr>
              <a:defRPr/>
            </a:lvl1pPr>
          </a:lstStyle>
          <a:p>
            <a:pPr>
              <a:defRPr/>
            </a:pPr>
            <a:fld id="{9A8207BF-D864-4176-94BB-F735E8EA23E2}" type="slidenum">
              <a:rPr lang="cs-CZ"/>
              <a:pPr>
                <a:defRPr/>
              </a:pPr>
              <a:t>‹#›</a:t>
            </a:fld>
            <a:endParaRPr lang="cs-CZ"/>
          </a:p>
        </p:txBody>
      </p:sp>
    </p:spTree>
    <p:extLst>
      <p:ext uri="{BB962C8B-B14F-4D97-AF65-F5344CB8AC3E}">
        <p14:creationId xmlns:p14="http://schemas.microsoft.com/office/powerpoint/2010/main" val="1815385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107504" y="117252"/>
            <a:ext cx="7067550" cy="1079500"/>
          </a:xfrm>
        </p:spPr>
        <p:txBody>
          <a:bodyPr/>
          <a:lstStyle>
            <a:lvl1pPr>
              <a:defRPr sz="2800" b="1" cap="all" baseline="0">
                <a:solidFill>
                  <a:schemeClr val="bg1"/>
                </a:solidFill>
                <a:effectLst>
                  <a:outerShdw blurRad="38100" dist="38100" dir="2700000" algn="tl">
                    <a:srgbClr val="000000">
                      <a:alpha val="43137"/>
                    </a:srgbClr>
                  </a:outerShdw>
                </a:effectLst>
              </a:defRPr>
            </a:lvl1pPr>
          </a:lstStyle>
          <a:p>
            <a:r>
              <a:rPr lang="cs-CZ" dirty="0"/>
              <a:t>Kliknutím lze upravit styl.</a:t>
            </a:r>
          </a:p>
        </p:txBody>
      </p:sp>
      <p:sp>
        <p:nvSpPr>
          <p:cNvPr id="3" name="Zástupný symbol pro obsah 2"/>
          <p:cNvSpPr>
            <a:spLocks noGrp="1"/>
          </p:cNvSpPr>
          <p:nvPr>
            <p:ph idx="1"/>
          </p:nvPr>
        </p:nvSpPr>
        <p:spPr>
          <a:xfrm>
            <a:off x="107504" y="1844824"/>
            <a:ext cx="8856984" cy="4536504"/>
          </a:xfrm>
        </p:spPr>
        <p:txBody>
          <a:bodyPr/>
          <a:lstStyle>
            <a:lvl1pPr marL="355600" indent="-173038">
              <a:buFont typeface="Wingdings" pitchFamily="2" charset="2"/>
              <a:buChar char="§"/>
              <a:defRPr baseline="0"/>
            </a:lvl1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číslo snímku 5"/>
          <p:cNvSpPr>
            <a:spLocks noGrp="1"/>
          </p:cNvSpPr>
          <p:nvPr>
            <p:ph type="sldNum" sz="quarter" idx="10"/>
          </p:nvPr>
        </p:nvSpPr>
        <p:spPr/>
        <p:txBody>
          <a:bodyPr/>
          <a:lstStyle>
            <a:lvl1pPr>
              <a:defRPr/>
            </a:lvl1pPr>
          </a:lstStyle>
          <a:p>
            <a:pPr>
              <a:defRPr/>
            </a:pPr>
            <a:fld id="{5E7942EA-E1EF-4E74-BF99-0D11BED87A96}" type="slidenum">
              <a:rPr lang="cs-CZ" altLang="cs-CZ"/>
              <a:pPr>
                <a:defRPr/>
              </a:pPr>
              <a:t>‹#›</a:t>
            </a:fld>
            <a:endParaRPr lang="cs-CZ" altLang="cs-CZ"/>
          </a:p>
        </p:txBody>
      </p:sp>
    </p:spTree>
    <p:extLst>
      <p:ext uri="{BB962C8B-B14F-4D97-AF65-F5344CB8AC3E}">
        <p14:creationId xmlns:p14="http://schemas.microsoft.com/office/powerpoint/2010/main" val="142069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endParaRPr lang="cs-CZ" dirty="0"/>
          </a:p>
        </p:txBody>
      </p:sp>
      <p:sp>
        <p:nvSpPr>
          <p:cNvPr id="3" name="Zástupný symbol pro obsah 2"/>
          <p:cNvSpPr>
            <a:spLocks noGrp="1"/>
          </p:cNvSpPr>
          <p:nvPr>
            <p:ph sz="half" idx="1"/>
          </p:nvPr>
        </p:nvSpPr>
        <p:spPr>
          <a:xfrm>
            <a:off x="457200" y="1844825"/>
            <a:ext cx="4038600" cy="42813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844825"/>
            <a:ext cx="4038600" cy="42813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číslo snímku 5"/>
          <p:cNvSpPr>
            <a:spLocks noGrp="1"/>
          </p:cNvSpPr>
          <p:nvPr>
            <p:ph type="sldNum" sz="quarter" idx="10"/>
          </p:nvPr>
        </p:nvSpPr>
        <p:spPr/>
        <p:txBody>
          <a:bodyPr/>
          <a:lstStyle>
            <a:lvl1pPr>
              <a:defRPr/>
            </a:lvl1pPr>
          </a:lstStyle>
          <a:p>
            <a:pPr>
              <a:defRPr/>
            </a:pPr>
            <a:fld id="{D0D4850F-9222-46EC-BBE8-F6A7F78C292E}" type="slidenum">
              <a:rPr lang="cs-CZ" altLang="cs-CZ"/>
              <a:pPr>
                <a:defRPr/>
              </a:pPr>
              <a:t>‹#›</a:t>
            </a:fld>
            <a:endParaRPr lang="cs-CZ" altLang="cs-CZ"/>
          </a:p>
        </p:txBody>
      </p:sp>
    </p:spTree>
    <p:extLst>
      <p:ext uri="{BB962C8B-B14F-4D97-AF65-F5344CB8AC3E}">
        <p14:creationId xmlns:p14="http://schemas.microsoft.com/office/powerpoint/2010/main" val="1980597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sz="2200"/>
            </a:lvl1pPr>
          </a:lstStyle>
          <a:p>
            <a:r>
              <a:rPr lang="cs-CZ"/>
              <a:t>Kliknutím lze upravit styl.</a:t>
            </a:r>
            <a:endParaRPr lang="cs-CZ" dirty="0"/>
          </a:p>
        </p:txBody>
      </p:sp>
      <p:sp>
        <p:nvSpPr>
          <p:cNvPr id="3" name="Zástupný symbol pro číslo snímku 5"/>
          <p:cNvSpPr>
            <a:spLocks noGrp="1"/>
          </p:cNvSpPr>
          <p:nvPr>
            <p:ph type="sldNum" sz="quarter" idx="10"/>
          </p:nvPr>
        </p:nvSpPr>
        <p:spPr/>
        <p:txBody>
          <a:bodyPr/>
          <a:lstStyle>
            <a:lvl1pPr>
              <a:defRPr/>
            </a:lvl1pPr>
          </a:lstStyle>
          <a:p>
            <a:pPr>
              <a:defRPr/>
            </a:pPr>
            <a:fld id="{3B5680BD-3ABC-40CD-B6CB-A5768BD1CEE7}" type="slidenum">
              <a:rPr lang="cs-CZ" altLang="cs-CZ"/>
              <a:pPr>
                <a:defRPr/>
              </a:pPr>
              <a:t>‹#›</a:t>
            </a:fld>
            <a:endParaRPr lang="cs-CZ" altLang="cs-CZ"/>
          </a:p>
        </p:txBody>
      </p:sp>
    </p:spTree>
    <p:extLst>
      <p:ext uri="{BB962C8B-B14F-4D97-AF65-F5344CB8AC3E}">
        <p14:creationId xmlns:p14="http://schemas.microsoft.com/office/powerpoint/2010/main" val="3403108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sz="2200"/>
            </a:lvl1pPr>
          </a:lstStyle>
          <a:p>
            <a:r>
              <a:rPr lang="cs-CZ"/>
              <a:t>Kliknutím lze upravit styl.</a:t>
            </a:r>
            <a:endParaRPr lang="cs-CZ" dirty="0"/>
          </a:p>
        </p:txBody>
      </p:sp>
      <p:sp>
        <p:nvSpPr>
          <p:cNvPr id="7" name="Zástupný symbol pro obsah 2"/>
          <p:cNvSpPr>
            <a:spLocks noGrp="1"/>
          </p:cNvSpPr>
          <p:nvPr>
            <p:ph idx="1"/>
          </p:nvPr>
        </p:nvSpPr>
        <p:spPr>
          <a:xfrm>
            <a:off x="3575050" y="1844825"/>
            <a:ext cx="5111751" cy="42813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9" name="Zástupný symbol pro text 3"/>
          <p:cNvSpPr>
            <a:spLocks noGrp="1"/>
          </p:cNvSpPr>
          <p:nvPr>
            <p:ph type="body" sz="half" idx="2"/>
          </p:nvPr>
        </p:nvSpPr>
        <p:spPr>
          <a:xfrm>
            <a:off x="457201" y="1844825"/>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číslo snímku 5"/>
          <p:cNvSpPr>
            <a:spLocks noGrp="1"/>
          </p:cNvSpPr>
          <p:nvPr>
            <p:ph type="sldNum" sz="quarter" idx="10"/>
          </p:nvPr>
        </p:nvSpPr>
        <p:spPr/>
        <p:txBody>
          <a:bodyPr/>
          <a:lstStyle>
            <a:lvl1pPr>
              <a:defRPr/>
            </a:lvl1pPr>
          </a:lstStyle>
          <a:p>
            <a:pPr>
              <a:defRPr/>
            </a:pPr>
            <a:fld id="{02521E62-DBC5-41F7-AE96-8BF2AD23FA69}" type="slidenum">
              <a:rPr lang="cs-CZ" altLang="cs-CZ"/>
              <a:pPr>
                <a:defRPr/>
              </a:pPr>
              <a:t>‹#›</a:t>
            </a:fld>
            <a:endParaRPr lang="cs-CZ" altLang="cs-CZ"/>
          </a:p>
        </p:txBody>
      </p:sp>
    </p:spTree>
    <p:extLst>
      <p:ext uri="{BB962C8B-B14F-4D97-AF65-F5344CB8AC3E}">
        <p14:creationId xmlns:p14="http://schemas.microsoft.com/office/powerpoint/2010/main" val="3916960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bsah s titulkem">
    <p:spTree>
      <p:nvGrpSpPr>
        <p:cNvPr id="1" name=""/>
        <p:cNvGrpSpPr/>
        <p:nvPr/>
      </p:nvGrpSpPr>
      <p:grpSpPr>
        <a:xfrm>
          <a:off x="0" y="0"/>
          <a:ext cx="0" cy="0"/>
          <a:chOff x="0" y="0"/>
          <a:chExt cx="0" cy="0"/>
        </a:xfrm>
      </p:grpSpPr>
      <p:sp>
        <p:nvSpPr>
          <p:cNvPr id="2" name="Zástupný symbol pro číslo snímku 5"/>
          <p:cNvSpPr>
            <a:spLocks noGrp="1"/>
          </p:cNvSpPr>
          <p:nvPr>
            <p:ph type="sldNum" sz="quarter" idx="10"/>
          </p:nvPr>
        </p:nvSpPr>
        <p:spPr/>
        <p:txBody>
          <a:bodyPr/>
          <a:lstStyle>
            <a:lvl1pPr>
              <a:defRPr/>
            </a:lvl1pPr>
          </a:lstStyle>
          <a:p>
            <a:pPr>
              <a:defRPr/>
            </a:pPr>
            <a:fld id="{5E3E31B0-6685-46AC-9121-EDFC9055F422}" type="slidenum">
              <a:rPr lang="cs-CZ" altLang="cs-CZ"/>
              <a:pPr>
                <a:defRPr/>
              </a:pPr>
              <a:t>‹#›</a:t>
            </a:fld>
            <a:endParaRPr lang="cs-CZ" altLang="cs-CZ"/>
          </a:p>
        </p:txBody>
      </p:sp>
    </p:spTree>
    <p:extLst>
      <p:ext uri="{BB962C8B-B14F-4D97-AF65-F5344CB8AC3E}">
        <p14:creationId xmlns:p14="http://schemas.microsoft.com/office/powerpoint/2010/main" val="415824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Obrázek s titulkem">
    <p:spTree>
      <p:nvGrpSpPr>
        <p:cNvPr id="1" name=""/>
        <p:cNvGrpSpPr/>
        <p:nvPr/>
      </p:nvGrpSpPr>
      <p:grpSpPr>
        <a:xfrm>
          <a:off x="0" y="0"/>
          <a:ext cx="0" cy="0"/>
          <a:chOff x="0" y="0"/>
          <a:chExt cx="0" cy="0"/>
        </a:xfrm>
      </p:grpSpPr>
      <p:sp>
        <p:nvSpPr>
          <p:cNvPr id="3" name="Zástupný symbol pro obrázek 2"/>
          <p:cNvSpPr>
            <a:spLocks noGrp="1"/>
          </p:cNvSpPr>
          <p:nvPr>
            <p:ph type="pic" idx="1"/>
          </p:nvPr>
        </p:nvSpPr>
        <p:spPr>
          <a:xfrm>
            <a:off x="1792288" y="1484784"/>
            <a:ext cx="5486400" cy="38164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a:t>Kliknutím na ikonu přidáte obrázek.</a:t>
            </a:r>
          </a:p>
        </p:txBody>
      </p:sp>
      <p:sp>
        <p:nvSpPr>
          <p:cNvPr id="4" name="Zástupný symbol pro text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10" name="Nadpis 1"/>
          <p:cNvSpPr>
            <a:spLocks noGrp="1"/>
          </p:cNvSpPr>
          <p:nvPr>
            <p:ph type="title"/>
          </p:nvPr>
        </p:nvSpPr>
        <p:spPr>
          <a:xfrm>
            <a:off x="457200" y="188640"/>
            <a:ext cx="6850800" cy="1080000"/>
          </a:xfrm>
        </p:spPr>
        <p:txBody>
          <a:bodyPr/>
          <a:lstStyle>
            <a:lvl1pPr>
              <a:defRPr sz="2200"/>
            </a:lvl1pPr>
          </a:lstStyle>
          <a:p>
            <a:r>
              <a:rPr lang="cs-CZ"/>
              <a:t>Kliknutím lze upravit styl.</a:t>
            </a:r>
            <a:endParaRPr lang="cs-CZ" dirty="0"/>
          </a:p>
        </p:txBody>
      </p:sp>
      <p:sp>
        <p:nvSpPr>
          <p:cNvPr id="5" name="Zástupný symbol pro číslo snímku 5"/>
          <p:cNvSpPr>
            <a:spLocks noGrp="1"/>
          </p:cNvSpPr>
          <p:nvPr>
            <p:ph type="sldNum" sz="quarter" idx="10"/>
          </p:nvPr>
        </p:nvSpPr>
        <p:spPr/>
        <p:txBody>
          <a:bodyPr/>
          <a:lstStyle>
            <a:lvl1pPr>
              <a:defRPr/>
            </a:lvl1pPr>
          </a:lstStyle>
          <a:p>
            <a:pPr>
              <a:defRPr/>
            </a:pPr>
            <a:fld id="{19C3B595-81A6-4F07-B183-651E6C53B0FF}" type="slidenum">
              <a:rPr lang="cs-CZ" altLang="cs-CZ"/>
              <a:pPr>
                <a:defRPr/>
              </a:pPr>
              <a:t>‹#›</a:t>
            </a:fld>
            <a:endParaRPr lang="cs-CZ" altLang="cs-CZ"/>
          </a:p>
        </p:txBody>
      </p:sp>
    </p:spTree>
    <p:extLst>
      <p:ext uri="{BB962C8B-B14F-4D97-AF65-F5344CB8AC3E}">
        <p14:creationId xmlns:p14="http://schemas.microsoft.com/office/powerpoint/2010/main" val="1806912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číslo snímku 5"/>
          <p:cNvSpPr>
            <a:spLocks noGrp="1"/>
          </p:cNvSpPr>
          <p:nvPr>
            <p:ph type="sldNum" sz="quarter" idx="10"/>
          </p:nvPr>
        </p:nvSpPr>
        <p:spPr/>
        <p:txBody>
          <a:bodyPr/>
          <a:lstStyle>
            <a:lvl1pPr>
              <a:defRPr/>
            </a:lvl1pPr>
          </a:lstStyle>
          <a:p>
            <a:pPr>
              <a:defRPr/>
            </a:pPr>
            <a:fld id="{F966271D-0E5C-4098-9D50-728CE21CD8E1}" type="slidenum">
              <a:rPr lang="cs-CZ" altLang="cs-CZ"/>
              <a:pPr>
                <a:defRPr/>
              </a:pPr>
              <a:t>‹#›</a:t>
            </a:fld>
            <a:endParaRPr lang="cs-CZ" altLang="cs-CZ"/>
          </a:p>
        </p:txBody>
      </p:sp>
    </p:spTree>
    <p:extLst>
      <p:ext uri="{BB962C8B-B14F-4D97-AF65-F5344CB8AC3E}">
        <p14:creationId xmlns:p14="http://schemas.microsoft.com/office/powerpoint/2010/main" val="3992070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913"/>
            <a:ext cx="7067550" cy="1079500"/>
          </a:xfrm>
        </p:spPr>
        <p:txBody>
          <a:bodyPr/>
          <a:lstStyle/>
          <a:p>
            <a:r>
              <a:rPr lang="cs-CZ"/>
              <a:t>Kliknutím lze upravit styl.</a:t>
            </a:r>
          </a:p>
        </p:txBody>
      </p:sp>
      <p:sp>
        <p:nvSpPr>
          <p:cNvPr id="3" name="Zástupný symbol pro text 2"/>
          <p:cNvSpPr>
            <a:spLocks noGrp="1"/>
          </p:cNvSpPr>
          <p:nvPr>
            <p:ph type="body" sz="half" idx="1"/>
          </p:nvPr>
        </p:nvSpPr>
        <p:spPr>
          <a:xfrm>
            <a:off x="457200" y="1844675"/>
            <a:ext cx="4038600" cy="42814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844675"/>
            <a:ext cx="4038600" cy="42814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číslo snímku 5"/>
          <p:cNvSpPr>
            <a:spLocks noGrp="1"/>
          </p:cNvSpPr>
          <p:nvPr>
            <p:ph type="sldNum" sz="quarter" idx="10"/>
          </p:nvPr>
        </p:nvSpPr>
        <p:spPr/>
        <p:txBody>
          <a:bodyPr/>
          <a:lstStyle>
            <a:lvl1pPr>
              <a:defRPr/>
            </a:lvl1pPr>
          </a:lstStyle>
          <a:p>
            <a:pPr>
              <a:defRPr/>
            </a:pPr>
            <a:fld id="{977E996E-C021-43CF-8E68-00A2BEF1B227}" type="slidenum">
              <a:rPr lang="cs-CZ" altLang="cs-CZ"/>
              <a:pPr>
                <a:defRPr/>
              </a:pPr>
              <a:t>‹#›</a:t>
            </a:fld>
            <a:endParaRPr lang="cs-CZ" altLang="cs-CZ"/>
          </a:p>
        </p:txBody>
      </p:sp>
    </p:spTree>
    <p:extLst>
      <p:ext uri="{BB962C8B-B14F-4D97-AF65-F5344CB8AC3E}">
        <p14:creationId xmlns:p14="http://schemas.microsoft.com/office/powerpoint/2010/main" val="73893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Skupina 7"/>
          <p:cNvGrpSpPr>
            <a:grpSpLocks/>
          </p:cNvGrpSpPr>
          <p:nvPr/>
        </p:nvGrpSpPr>
        <p:grpSpPr bwMode="auto">
          <a:xfrm>
            <a:off x="-30163" y="-9525"/>
            <a:ext cx="9204326" cy="6877050"/>
            <a:chOff x="-30304" y="-9000"/>
            <a:chExt cx="9204608" cy="6876000"/>
          </a:xfrm>
        </p:grpSpPr>
        <p:pic>
          <p:nvPicPr>
            <p:cNvPr id="1031" name="Picture 3" descr="D:\BACKUP_LENKA\Plocha\MINISTERSVO_OBRANY\ppt10\pt_103.jp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30304" y="-9000"/>
              <a:ext cx="9204608" cy="68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2" descr="D:\BACKUP_LENKA\Plocha\MINISTERSVO_OBRANY\ppt10\logo_erb.emf"/>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596336" y="620688"/>
              <a:ext cx="897532" cy="119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Zástupný symbol pro nadpis 1"/>
          <p:cNvSpPr>
            <a:spLocks noGrp="1"/>
          </p:cNvSpPr>
          <p:nvPr>
            <p:ph type="title"/>
          </p:nvPr>
        </p:nvSpPr>
        <p:spPr>
          <a:xfrm>
            <a:off x="457200" y="188913"/>
            <a:ext cx="7067550" cy="1079500"/>
          </a:xfrm>
          <a:prstGeom prst="rect">
            <a:avLst/>
          </a:prstGeom>
        </p:spPr>
        <p:txBody>
          <a:bodyPr vert="horz" lIns="91440" tIns="45720" rIns="91440" bIns="45720" rtlCol="0" anchor="ctr">
            <a:normAutofit/>
          </a:bodyPr>
          <a:lstStyle/>
          <a:p>
            <a:r>
              <a:rPr lang="cs-CZ" dirty="0"/>
              <a:t>NÁZEV PREZENTACE</a:t>
            </a:r>
          </a:p>
        </p:txBody>
      </p:sp>
      <p:sp>
        <p:nvSpPr>
          <p:cNvPr id="1028" name="Zástupný symbol pro text 2"/>
          <p:cNvSpPr>
            <a:spLocks noGrp="1"/>
          </p:cNvSpPr>
          <p:nvPr>
            <p:ph type="body" idx="1"/>
          </p:nvPr>
        </p:nvSpPr>
        <p:spPr bwMode="auto">
          <a:xfrm>
            <a:off x="457200" y="1844675"/>
            <a:ext cx="8229600"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6" name="Zástupný symbol pro číslo snímku 5"/>
          <p:cNvSpPr>
            <a:spLocks noGrp="1"/>
          </p:cNvSpPr>
          <p:nvPr>
            <p:ph type="sldNum" sz="quarter" idx="4"/>
          </p:nvPr>
        </p:nvSpPr>
        <p:spPr>
          <a:xfrm>
            <a:off x="7740650" y="6232525"/>
            <a:ext cx="6477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100">
                <a:solidFill>
                  <a:schemeClr val="bg1"/>
                </a:solidFill>
                <a:cs typeface="Arial" panose="020B0604020202020204" pitchFamily="34" charset="0"/>
              </a:defRPr>
            </a:lvl1pPr>
          </a:lstStyle>
          <a:p>
            <a:pPr>
              <a:defRPr/>
            </a:pPr>
            <a:fld id="{EB1D6AAF-BF4E-4D16-9901-7B2C6D3202EB}" type="slidenum">
              <a:rPr lang="cs-CZ" altLang="cs-CZ"/>
              <a:pPr>
                <a:defRPr/>
              </a:pPr>
              <a:t>‹#›</a:t>
            </a:fld>
            <a:endParaRPr lang="cs-CZ" altLang="cs-CZ"/>
          </a:p>
        </p:txBody>
      </p:sp>
      <p:sp>
        <p:nvSpPr>
          <p:cNvPr id="7" name="TextovéPole 6"/>
          <p:cNvSpPr txBox="1"/>
          <p:nvPr/>
        </p:nvSpPr>
        <p:spPr>
          <a:xfrm>
            <a:off x="349250" y="6453188"/>
            <a:ext cx="6192838" cy="203200"/>
          </a:xfrm>
          <a:prstGeom prst="rect">
            <a:avLst/>
          </a:prstGeom>
          <a:noFill/>
        </p:spPr>
        <p:txBody>
          <a:bodyPr>
            <a:spAutoFit/>
          </a:bodyPr>
          <a:lstStyle/>
          <a:p>
            <a:pPr eaLnBrk="1" fontAlgn="auto" hangingPunct="1">
              <a:spcBef>
                <a:spcPts val="0"/>
              </a:spcBef>
              <a:spcAft>
                <a:spcPts val="0"/>
              </a:spcAft>
              <a:defRPr/>
            </a:pPr>
            <a:r>
              <a:rPr lang="cs-CZ" sz="720" b="1" dirty="0">
                <a:latin typeface="Arial Narrow" pitchFamily="34" charset="0"/>
                <a:cs typeface="Arial" pitchFamily="34" charset="0"/>
              </a:rPr>
              <a:t>MINISTERSTVO OBRANY ČR</a:t>
            </a:r>
          </a:p>
        </p:txBody>
      </p:sp>
    </p:spTree>
  </p:cSld>
  <p:clrMap bg1="lt1" tx1="dk1" bg2="lt2" tx2="dk2" accent1="accent1" accent2="accent2" accent3="accent3" accent4="accent4" accent5="accent5" accent6="accent6" hlink="hlink" folHlink="folHlink"/>
  <p:sldLayoutIdLst>
    <p:sldLayoutId id="2147484134"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5" r:id="rId10"/>
  </p:sldLayoutIdLst>
  <p:hf hdr="0" ftr="0" dt="0"/>
  <p:txStyles>
    <p:titleStyle>
      <a:lvl1pPr algn="l" rtl="0" eaLnBrk="0" fontAlgn="base" hangingPunct="0">
        <a:spcBef>
          <a:spcPct val="0"/>
        </a:spcBef>
        <a:spcAft>
          <a:spcPct val="0"/>
        </a:spcAft>
        <a:defRPr sz="2200" b="1" kern="1200" cap="all">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a:lvl2pPr algn="l" rtl="0" eaLnBrk="0" fontAlgn="base" hangingPunct="0">
        <a:spcBef>
          <a:spcPct val="0"/>
        </a:spcBef>
        <a:spcAft>
          <a:spcPct val="0"/>
        </a:spcAft>
        <a:defRPr sz="2200" b="1">
          <a:solidFill>
            <a:schemeClr val="bg1"/>
          </a:solidFill>
          <a:latin typeface="Arial" charset="0"/>
          <a:cs typeface="Arial" charset="0"/>
        </a:defRPr>
      </a:lvl2pPr>
      <a:lvl3pPr algn="l" rtl="0" eaLnBrk="0" fontAlgn="base" hangingPunct="0">
        <a:spcBef>
          <a:spcPct val="0"/>
        </a:spcBef>
        <a:spcAft>
          <a:spcPct val="0"/>
        </a:spcAft>
        <a:defRPr sz="2200" b="1">
          <a:solidFill>
            <a:schemeClr val="bg1"/>
          </a:solidFill>
          <a:latin typeface="Arial" charset="0"/>
          <a:cs typeface="Arial" charset="0"/>
        </a:defRPr>
      </a:lvl3pPr>
      <a:lvl4pPr algn="l" rtl="0" eaLnBrk="0" fontAlgn="base" hangingPunct="0">
        <a:spcBef>
          <a:spcPct val="0"/>
        </a:spcBef>
        <a:spcAft>
          <a:spcPct val="0"/>
        </a:spcAft>
        <a:defRPr sz="2200" b="1">
          <a:solidFill>
            <a:schemeClr val="bg1"/>
          </a:solidFill>
          <a:latin typeface="Arial" charset="0"/>
          <a:cs typeface="Arial" charset="0"/>
        </a:defRPr>
      </a:lvl4pPr>
      <a:lvl5pPr algn="l" rtl="0" eaLnBrk="0" fontAlgn="base" hangingPunct="0">
        <a:spcBef>
          <a:spcPct val="0"/>
        </a:spcBef>
        <a:spcAft>
          <a:spcPct val="0"/>
        </a:spcAft>
        <a:defRPr sz="2200" b="1">
          <a:solidFill>
            <a:schemeClr val="bg1"/>
          </a:solidFill>
          <a:latin typeface="Arial" charset="0"/>
          <a:cs typeface="Arial" charset="0"/>
        </a:defRPr>
      </a:lvl5pPr>
      <a:lvl6pPr marL="457200" algn="l" rtl="0" eaLnBrk="1" fontAlgn="base" hangingPunct="1">
        <a:spcBef>
          <a:spcPct val="0"/>
        </a:spcBef>
        <a:spcAft>
          <a:spcPct val="0"/>
        </a:spcAft>
        <a:defRPr sz="2200">
          <a:solidFill>
            <a:schemeClr val="bg1"/>
          </a:solidFill>
          <a:latin typeface="Arial" charset="0"/>
          <a:cs typeface="Arial" charset="0"/>
        </a:defRPr>
      </a:lvl6pPr>
      <a:lvl7pPr marL="914400" algn="l" rtl="0" eaLnBrk="1" fontAlgn="base" hangingPunct="1">
        <a:spcBef>
          <a:spcPct val="0"/>
        </a:spcBef>
        <a:spcAft>
          <a:spcPct val="0"/>
        </a:spcAft>
        <a:defRPr sz="2200">
          <a:solidFill>
            <a:schemeClr val="bg1"/>
          </a:solidFill>
          <a:latin typeface="Arial" charset="0"/>
          <a:cs typeface="Arial" charset="0"/>
        </a:defRPr>
      </a:lvl7pPr>
      <a:lvl8pPr marL="1371600" algn="l" rtl="0" eaLnBrk="1" fontAlgn="base" hangingPunct="1">
        <a:spcBef>
          <a:spcPct val="0"/>
        </a:spcBef>
        <a:spcAft>
          <a:spcPct val="0"/>
        </a:spcAft>
        <a:defRPr sz="2200">
          <a:solidFill>
            <a:schemeClr val="bg1"/>
          </a:solidFill>
          <a:latin typeface="Arial" charset="0"/>
          <a:cs typeface="Arial" charset="0"/>
        </a:defRPr>
      </a:lvl8pPr>
      <a:lvl9pPr marL="1828800" algn="l" rtl="0" eaLnBrk="1" fontAlgn="base" hangingPunct="1">
        <a:spcBef>
          <a:spcPct val="0"/>
        </a:spcBef>
        <a:spcAft>
          <a:spcPct val="0"/>
        </a:spcAft>
        <a:defRPr sz="2200">
          <a:solidFill>
            <a:schemeClr val="bg1"/>
          </a:solidFill>
          <a:latin typeface="Arial" charset="0"/>
          <a:cs typeface="Arial" charset="0"/>
        </a:defRPr>
      </a:lvl9pPr>
    </p:titleStyle>
    <p:bodyStyle>
      <a:lvl1pPr marL="182563" indent="268288" algn="l" rtl="0" eaLnBrk="0" fontAlgn="base" hangingPunct="0">
        <a:spcBef>
          <a:spcPct val="20000"/>
        </a:spcBef>
        <a:spcAft>
          <a:spcPct val="0"/>
        </a:spcAft>
        <a:buClr>
          <a:schemeClr val="tx2"/>
        </a:buClr>
        <a:buFont typeface="Wingdings" panose="05000000000000000000" pitchFamily="2" charset="2"/>
        <a:buChar char="§"/>
        <a:defRPr sz="3200" kern="1200">
          <a:solidFill>
            <a:srgbClr val="17375E"/>
          </a:solidFill>
          <a:latin typeface="Arabic Typesetting" pitchFamily="66" charset="-78"/>
          <a:ea typeface="Arabic Typesetting"/>
          <a:cs typeface="Arabic Typesetting" pitchFamily="66" charset="-78"/>
        </a:defRPr>
      </a:lvl1pPr>
      <a:lvl2pPr marL="742950" indent="-285750" algn="l" rtl="0" eaLnBrk="0" fontAlgn="base" hangingPunct="0">
        <a:spcBef>
          <a:spcPct val="20000"/>
        </a:spcBef>
        <a:spcAft>
          <a:spcPct val="0"/>
        </a:spcAft>
        <a:buClr>
          <a:srgbClr val="376092"/>
        </a:buClr>
        <a:buSzPct val="100000"/>
        <a:buFont typeface="Arial" panose="020B0604020202020204" pitchFamily="34" charset="0"/>
        <a:buChar char="•"/>
        <a:defRPr sz="2800" kern="1200">
          <a:solidFill>
            <a:srgbClr val="376092"/>
          </a:solidFill>
          <a:latin typeface="Arabic Typesetting" pitchFamily="66" charset="-78"/>
          <a:ea typeface="Arabic Typesetting"/>
          <a:cs typeface="Arabic Typesetting" pitchFamily="66" charset="-78"/>
        </a:defRPr>
      </a:lvl2pPr>
      <a:lvl3pPr marL="1143000" indent="-228600" algn="l" rtl="0" eaLnBrk="0" fontAlgn="base" hangingPunct="0">
        <a:spcBef>
          <a:spcPct val="20000"/>
        </a:spcBef>
        <a:spcAft>
          <a:spcPct val="0"/>
        </a:spcAft>
        <a:buClr>
          <a:srgbClr val="17375E"/>
        </a:buClr>
        <a:buSzPct val="88000"/>
        <a:buFont typeface="Wingdings" panose="05000000000000000000" pitchFamily="2" charset="2"/>
        <a:buChar char="§"/>
        <a:defRPr sz="2400" kern="1200">
          <a:solidFill>
            <a:schemeClr val="tx1"/>
          </a:solidFill>
          <a:latin typeface="Arabic Typesetting" pitchFamily="66" charset="-78"/>
          <a:ea typeface="Arabic Typesetting"/>
          <a:cs typeface="Arabic Typesetting" pitchFamily="66" charset="-78"/>
        </a:defRPr>
      </a:lvl3pPr>
      <a:lvl4pPr marL="1600200" indent="-228600" algn="l" rtl="0" eaLnBrk="0" fontAlgn="base" hangingPunct="0">
        <a:spcBef>
          <a:spcPct val="20000"/>
        </a:spcBef>
        <a:spcAft>
          <a:spcPct val="0"/>
        </a:spcAft>
        <a:buClr>
          <a:srgbClr val="17375E"/>
        </a:buClr>
        <a:buSzPct val="74000"/>
        <a:buFont typeface="Arial" panose="020B0604020202020204" pitchFamily="34" charset="0"/>
        <a:buChar char="–"/>
        <a:defRPr sz="2000" kern="1200">
          <a:solidFill>
            <a:schemeClr val="tx1"/>
          </a:solidFill>
          <a:latin typeface="Arabic Typesetting" pitchFamily="66" charset="-78"/>
          <a:ea typeface="Arabic Typesetting"/>
          <a:cs typeface="Arabic Typesetting" pitchFamily="66" charset="-78"/>
        </a:defRPr>
      </a:lvl4pPr>
      <a:lvl5pPr marL="2057400" indent="-228600" algn="l" rtl="0" eaLnBrk="0" fontAlgn="base"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itchFamily="66" charset="-78"/>
          <a:ea typeface="Arabic Typesetting"/>
          <a:cs typeface="Arabic Typesetting" pitchFamily="66" charset="-7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videncevh.mo.gov.cz/" TargetMode="External"/><Relationship Id="rId2" Type="http://schemas.openxmlformats.org/officeDocument/2006/relationships/hyperlink" Target="https://valecnehroby.mo.gov.cz/" TargetMode="Externa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www.facebook.com/valecne.hrobymo"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32.emf"/><Relationship Id="rId5" Type="http://schemas.openxmlformats.org/officeDocument/2006/relationships/oleObject" Target="../embeddings/oleObject1.bin"/><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23.png"/><Relationship Id="rId4" Type="http://schemas.openxmlformats.org/officeDocument/2006/relationships/diagramLayout" Target="../diagrams/layout3.xml"/><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6.jpeg"/><Relationship Id="rId4" Type="http://schemas.openxmlformats.org/officeDocument/2006/relationships/diagramLayout" Target="../diagrams/layout2.xml"/><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Nadpis 1"/>
          <p:cNvSpPr>
            <a:spLocks noGrp="1"/>
          </p:cNvSpPr>
          <p:nvPr>
            <p:ph type="ctrTitle"/>
          </p:nvPr>
        </p:nvSpPr>
        <p:spPr>
          <a:xfrm>
            <a:off x="-180528" y="333374"/>
            <a:ext cx="8243888" cy="792163"/>
          </a:xfrm>
        </p:spPr>
        <p:txBody>
          <a:bodyPr>
            <a:noAutofit/>
          </a:bodyPr>
          <a:lstStyle/>
          <a:p>
            <a:pPr>
              <a:defRPr/>
            </a:pPr>
            <a:r>
              <a:rPr lang="cs-CZ" sz="2400" b="0" i="0" dirty="0" err="1">
                <a:solidFill>
                  <a:schemeClr val="bg1">
                    <a:lumMod val="95000"/>
                  </a:schemeClr>
                </a:solidFill>
                <a:effectLst/>
              </a:rPr>
              <a:t>War</a:t>
            </a:r>
            <a:r>
              <a:rPr lang="cs-CZ" sz="2400" b="0" i="0" dirty="0">
                <a:solidFill>
                  <a:schemeClr val="bg1">
                    <a:lumMod val="95000"/>
                  </a:schemeClr>
                </a:solidFill>
                <a:effectLst/>
              </a:rPr>
              <a:t> </a:t>
            </a:r>
            <a:r>
              <a:rPr lang="cs-CZ" sz="2400" b="0" i="0" dirty="0" err="1">
                <a:solidFill>
                  <a:schemeClr val="bg1">
                    <a:lumMod val="95000"/>
                  </a:schemeClr>
                </a:solidFill>
                <a:effectLst/>
              </a:rPr>
              <a:t>veterans</a:t>
            </a:r>
            <a:r>
              <a:rPr lang="cs-CZ" sz="2400" b="0" i="0" dirty="0">
                <a:solidFill>
                  <a:schemeClr val="bg1">
                    <a:lumMod val="95000"/>
                  </a:schemeClr>
                </a:solidFill>
                <a:effectLst/>
              </a:rPr>
              <a:t> and </a:t>
            </a:r>
            <a:r>
              <a:rPr lang="cs-CZ" sz="2400" b="0" i="0" dirty="0" err="1">
                <a:solidFill>
                  <a:schemeClr val="bg1">
                    <a:lumMod val="95000"/>
                  </a:schemeClr>
                </a:solidFill>
                <a:effectLst/>
              </a:rPr>
              <a:t>war</a:t>
            </a:r>
            <a:r>
              <a:rPr lang="cs-CZ" sz="2400" b="0" i="0" dirty="0">
                <a:solidFill>
                  <a:schemeClr val="bg1">
                    <a:lumMod val="95000"/>
                  </a:schemeClr>
                </a:solidFill>
                <a:effectLst/>
              </a:rPr>
              <a:t> </a:t>
            </a:r>
            <a:r>
              <a:rPr lang="cs-CZ" sz="2400" b="0" i="0" dirty="0" err="1">
                <a:solidFill>
                  <a:schemeClr val="bg1">
                    <a:lumMod val="95000"/>
                  </a:schemeClr>
                </a:solidFill>
                <a:effectLst/>
              </a:rPr>
              <a:t>graves</a:t>
            </a:r>
            <a:r>
              <a:rPr lang="cs-CZ" sz="2400" b="0" i="0" dirty="0">
                <a:solidFill>
                  <a:schemeClr val="bg1">
                    <a:lumMod val="95000"/>
                  </a:schemeClr>
                </a:solidFill>
                <a:effectLst/>
              </a:rPr>
              <a:t> </a:t>
            </a:r>
            <a:br>
              <a:rPr lang="cs-CZ" sz="2400" b="0" i="0" dirty="0">
                <a:solidFill>
                  <a:schemeClr val="bg1">
                    <a:lumMod val="95000"/>
                  </a:schemeClr>
                </a:solidFill>
                <a:effectLst/>
              </a:rPr>
            </a:br>
            <a:r>
              <a:rPr lang="cs-CZ" sz="2400" b="0" i="0" dirty="0">
                <a:solidFill>
                  <a:schemeClr val="bg1">
                    <a:lumMod val="95000"/>
                  </a:schemeClr>
                </a:solidFill>
                <a:effectLst/>
              </a:rPr>
              <a:t>Department</a:t>
            </a:r>
            <a:endParaRPr lang="cs-CZ" sz="2400" dirty="0">
              <a:solidFill>
                <a:schemeClr val="bg1">
                  <a:lumMod val="95000"/>
                </a:schemeClr>
              </a:solidFill>
            </a:endParaRPr>
          </a:p>
        </p:txBody>
      </p:sp>
      <p:sp>
        <p:nvSpPr>
          <p:cNvPr id="7171" name="Podnadpis 2"/>
          <p:cNvSpPr>
            <a:spLocks noGrp="1"/>
          </p:cNvSpPr>
          <p:nvPr>
            <p:ph type="subTitle" idx="1"/>
          </p:nvPr>
        </p:nvSpPr>
        <p:spPr>
          <a:xfrm>
            <a:off x="107950" y="3663950"/>
            <a:ext cx="8928100" cy="2068513"/>
          </a:xfrm>
        </p:spPr>
        <p:txBody>
          <a:bodyPr/>
          <a:lstStyle/>
          <a:p>
            <a:r>
              <a:rPr lang="cs-CZ" sz="2800" b="0" i="0" dirty="0">
                <a:solidFill>
                  <a:schemeClr val="tx2">
                    <a:lumMod val="60000"/>
                    <a:lumOff val="40000"/>
                  </a:schemeClr>
                </a:solidFill>
                <a:effectLst/>
                <a:latin typeface="Arial" panose="020B0604020202020204" pitchFamily="34" charset="0"/>
                <a:cs typeface="Arial" panose="020B0604020202020204" pitchFamily="34" charset="0"/>
              </a:rPr>
              <a:t>Care </a:t>
            </a:r>
            <a:r>
              <a:rPr lang="cs-CZ" sz="2800" b="0" i="0" dirty="0" err="1">
                <a:solidFill>
                  <a:schemeClr val="tx2">
                    <a:lumMod val="60000"/>
                    <a:lumOff val="40000"/>
                  </a:schemeClr>
                </a:solidFill>
                <a:effectLst/>
                <a:latin typeface="Arial" panose="020B0604020202020204" pitchFamily="34" charset="0"/>
                <a:cs typeface="Arial" panose="020B0604020202020204" pitchFamily="34" charset="0"/>
              </a:rPr>
              <a:t>of</a:t>
            </a:r>
            <a:r>
              <a:rPr lang="cs-CZ" sz="2800" b="0" i="0" dirty="0">
                <a:solidFill>
                  <a:schemeClr val="tx2">
                    <a:lumMod val="60000"/>
                    <a:lumOff val="40000"/>
                  </a:schemeClr>
                </a:solidFill>
                <a:effectLst/>
                <a:latin typeface="Arial" panose="020B0604020202020204" pitchFamily="34" charset="0"/>
                <a:cs typeface="Arial" panose="020B0604020202020204" pitchFamily="34" charset="0"/>
              </a:rPr>
              <a:t> </a:t>
            </a:r>
            <a:r>
              <a:rPr lang="cs-CZ" sz="2800" b="0" i="0" dirty="0" err="1">
                <a:solidFill>
                  <a:schemeClr val="tx2">
                    <a:lumMod val="60000"/>
                    <a:lumOff val="40000"/>
                  </a:schemeClr>
                </a:solidFill>
                <a:effectLst/>
                <a:latin typeface="Arial" panose="020B0604020202020204" pitchFamily="34" charset="0"/>
                <a:cs typeface="Arial" panose="020B0604020202020204" pitchFamily="34" charset="0"/>
              </a:rPr>
              <a:t>war</a:t>
            </a:r>
            <a:r>
              <a:rPr lang="cs-CZ" sz="2800" b="0" i="0" dirty="0">
                <a:solidFill>
                  <a:schemeClr val="tx2">
                    <a:lumMod val="60000"/>
                    <a:lumOff val="40000"/>
                  </a:schemeClr>
                </a:solidFill>
                <a:effectLst/>
                <a:latin typeface="Arial" panose="020B0604020202020204" pitchFamily="34" charset="0"/>
                <a:cs typeface="Arial" panose="020B0604020202020204" pitchFamily="34" charset="0"/>
              </a:rPr>
              <a:t> </a:t>
            </a:r>
            <a:r>
              <a:rPr lang="cs-CZ" sz="2800" b="0" i="0" dirty="0" err="1">
                <a:solidFill>
                  <a:schemeClr val="tx2">
                    <a:lumMod val="60000"/>
                    <a:lumOff val="40000"/>
                  </a:schemeClr>
                </a:solidFill>
                <a:effectLst/>
                <a:latin typeface="Arial" panose="020B0604020202020204" pitchFamily="34" charset="0"/>
                <a:cs typeface="Arial" panose="020B0604020202020204" pitchFamily="34" charset="0"/>
              </a:rPr>
              <a:t>graves</a:t>
            </a:r>
            <a:endParaRPr lang="cs-CZ" sz="2800" b="0" i="0" dirty="0">
              <a:solidFill>
                <a:schemeClr val="tx2">
                  <a:lumMod val="60000"/>
                  <a:lumOff val="40000"/>
                </a:schemeClr>
              </a:solidFill>
              <a:effectLst/>
              <a:latin typeface="Arial" panose="020B0604020202020204" pitchFamily="34" charset="0"/>
              <a:cs typeface="Arial" panose="020B0604020202020204" pitchFamily="34" charset="0"/>
            </a:endParaRPr>
          </a:p>
          <a:p>
            <a:r>
              <a:rPr lang="cs-CZ" dirty="0">
                <a:solidFill>
                  <a:srgbClr val="3C4043"/>
                </a:solidFill>
                <a:latin typeface="Times New Roman" panose="02020603050405020304" pitchFamily="18" charset="0"/>
                <a:cs typeface="Times New Roman" panose="02020603050405020304" pitchFamily="18" charset="0"/>
                <a:hlinkClick r:id="rId2"/>
              </a:rPr>
              <a:t>valecnehroby.mo.gov.cz</a:t>
            </a:r>
            <a:endParaRPr lang="cs-CZ" dirty="0">
              <a:solidFill>
                <a:srgbClr val="3C4043"/>
              </a:solidFill>
              <a:latin typeface="Times New Roman" panose="02020603050405020304" pitchFamily="18" charset="0"/>
              <a:cs typeface="Times New Roman" panose="02020603050405020304" pitchFamily="18" charset="0"/>
            </a:endParaRPr>
          </a:p>
          <a:p>
            <a:r>
              <a:rPr lang="cs-CZ" dirty="0">
                <a:solidFill>
                  <a:srgbClr val="3C4043"/>
                </a:solidFill>
                <a:latin typeface="Times New Roman" panose="02020603050405020304" pitchFamily="18" charset="0"/>
                <a:cs typeface="Times New Roman" panose="02020603050405020304" pitchFamily="18" charset="0"/>
                <a:hlinkClick r:id="rId3"/>
              </a:rPr>
              <a:t>evidencevh.mo.gov.cz</a:t>
            </a:r>
            <a:endParaRPr lang="cs-CZ" dirty="0">
              <a:solidFill>
                <a:srgbClr val="3C4043"/>
              </a:solidFill>
              <a:latin typeface="Times New Roman" panose="02020603050405020304" pitchFamily="18" charset="0"/>
              <a:cs typeface="Times New Roman" panose="02020603050405020304" pitchFamily="18" charset="0"/>
            </a:endParaRPr>
          </a:p>
          <a:p>
            <a:r>
              <a:rPr lang="cs-CZ" dirty="0">
                <a:solidFill>
                  <a:srgbClr val="3C4043"/>
                </a:solidFill>
                <a:latin typeface="Times New Roman" panose="02020603050405020304" pitchFamily="18" charset="0"/>
                <a:cs typeface="Times New Roman" panose="02020603050405020304" pitchFamily="18" charset="0"/>
                <a:hlinkClick r:id="rId4"/>
              </a:rPr>
              <a:t>facebook.com/valecne.hrobymo</a:t>
            </a:r>
            <a:endParaRPr lang="cs-CZ" dirty="0">
              <a:solidFill>
                <a:srgbClr val="3C4043"/>
              </a:solidFill>
              <a:latin typeface="Times New Roman" panose="02020603050405020304" pitchFamily="18" charset="0"/>
              <a:cs typeface="Times New Roman" panose="02020603050405020304" pitchFamily="18" charset="0"/>
            </a:endParaRPr>
          </a:p>
          <a:p>
            <a:endParaRPr lang="cs-CZ" dirty="0">
              <a:solidFill>
                <a:srgbClr val="3C4043"/>
              </a:solidFill>
              <a:latin typeface="Times New Roman" panose="02020603050405020304" pitchFamily="18" charset="0"/>
              <a:cs typeface="Times New Roman" panose="02020603050405020304" pitchFamily="18" charset="0"/>
            </a:endParaRPr>
          </a:p>
          <a:p>
            <a:endParaRPr lang="cs-CZ" dirty="0">
              <a:solidFill>
                <a:srgbClr val="3C4043"/>
              </a:solidFill>
              <a:latin typeface="Times New Roman" panose="02020603050405020304" pitchFamily="18" charset="0"/>
              <a:cs typeface="Times New Roman" panose="02020603050405020304" pitchFamily="18" charset="0"/>
            </a:endParaRPr>
          </a:p>
          <a:p>
            <a:endParaRPr lang="cs-CZ" b="1" dirty="0"/>
          </a:p>
          <a:p>
            <a:endParaRPr lang="cs-CZ" altLang="cs-CZ" sz="2400" dirty="0">
              <a:solidFill>
                <a:srgbClr val="002060"/>
              </a:solidFill>
            </a:endParaRPr>
          </a:p>
        </p:txBody>
      </p:sp>
      <p:grpSp>
        <p:nvGrpSpPr>
          <p:cNvPr id="2" name="Skupina 5"/>
          <p:cNvGrpSpPr>
            <a:grpSpLocks/>
          </p:cNvGrpSpPr>
          <p:nvPr/>
        </p:nvGrpSpPr>
        <p:grpSpPr bwMode="auto">
          <a:xfrm>
            <a:off x="2303748" y="1682812"/>
            <a:ext cx="4536503" cy="1981002"/>
            <a:chOff x="0" y="1132993"/>
            <a:chExt cx="9144000" cy="3880183"/>
          </a:xfrm>
          <a:effectLst>
            <a:outerShdw blurRad="127000" dist="127000" dir="2700000" algn="tl" rotWithShape="0">
              <a:prstClr val="black">
                <a:alpha val="50000"/>
              </a:prstClr>
            </a:outerShdw>
          </a:effectLst>
        </p:grpSpPr>
        <p:pic>
          <p:nvPicPr>
            <p:cNvPr id="2053" name="Picture 5" descr="C:\Users\OVV MO\Desktop\TMP\Trikolora.png"/>
            <p:cNvPicPr>
              <a:picLocks noChangeAspect="1" noChangeArrowheads="1"/>
            </p:cNvPicPr>
            <p:nvPr/>
          </p:nvPicPr>
          <p:blipFill>
            <a:blip r:embed="rId5" cstate="screen"/>
            <a:srcRect/>
            <a:stretch>
              <a:fillRect/>
            </a:stretch>
          </p:blipFill>
          <p:spPr bwMode="auto">
            <a:xfrm>
              <a:off x="0" y="2924944"/>
              <a:ext cx="9144000" cy="228600"/>
            </a:xfrm>
            <a:prstGeom prst="rect">
              <a:avLst/>
            </a:prstGeom>
            <a:noFill/>
            <a:ln w="9525">
              <a:noFill/>
              <a:miter lim="800000"/>
              <a:headEnd/>
              <a:tailEnd/>
            </a:ln>
          </p:spPr>
        </p:pic>
        <p:pic>
          <p:nvPicPr>
            <p:cNvPr id="2054" name="Picture 3"/>
            <p:cNvPicPr>
              <a:picLocks noChangeAspect="1" noChangeArrowheads="1"/>
            </p:cNvPicPr>
            <p:nvPr/>
          </p:nvPicPr>
          <p:blipFill>
            <a:blip r:embed="rId6" cstate="screen"/>
            <a:srcRect/>
            <a:stretch>
              <a:fillRect/>
            </a:stretch>
          </p:blipFill>
          <p:spPr bwMode="auto">
            <a:xfrm>
              <a:off x="2916760" y="1132993"/>
              <a:ext cx="2951384" cy="3880183"/>
            </a:xfrm>
            <a:prstGeom prst="rect">
              <a:avLst/>
            </a:prstGeom>
            <a:noFill/>
            <a:ln w="9525">
              <a:noFill/>
              <a:miter lim="800000"/>
              <a:headEnd/>
              <a:tailEnd/>
            </a:ln>
          </p:spPr>
        </p:pic>
      </p:grpSp>
      <p:sp>
        <p:nvSpPr>
          <p:cNvPr id="3" name="Zástupný symbol pro číslo snímku 3">
            <a:extLst>
              <a:ext uri="{FF2B5EF4-FFF2-40B4-BE49-F238E27FC236}">
                <a16:creationId xmlns:a16="http://schemas.microsoft.com/office/drawing/2014/main" xmlns="" id="{6DD12654-ACCD-51F5-F3DB-B55EF58F14C2}"/>
              </a:ext>
            </a:extLst>
          </p:cNvPr>
          <p:cNvSpPr txBox="1">
            <a:spLocks noChangeArrowheads="1"/>
          </p:cNvSpPr>
          <p:nvPr/>
        </p:nvSpPr>
        <p:spPr bwMode="auto">
          <a:xfrm>
            <a:off x="7956376" y="6309320"/>
            <a:ext cx="647774" cy="3727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cs-CZ"/>
            </a:defPPr>
            <a:lvl1pPr algn="l" rtl="0" eaLnBrk="0" fontAlgn="base" hangingPunct="0">
              <a:spcBef>
                <a:spcPct val="20000"/>
              </a:spcBef>
              <a:spcAft>
                <a:spcPct val="0"/>
              </a:spcAft>
              <a:buClr>
                <a:schemeClr val="tx2"/>
              </a:buClr>
              <a:buFont typeface="Wingdings" panose="05000000000000000000" pitchFamily="2" charset="2"/>
              <a:buChar char="§"/>
              <a:defRPr sz="3200" kern="1200">
                <a:solidFill>
                  <a:srgbClr val="17375E"/>
                </a:solidFill>
                <a:latin typeface="Arabic Typesetting" panose="03020402040406030203" pitchFamily="66" charset="-78"/>
                <a:ea typeface="+mn-ea"/>
                <a:cs typeface="Arabic Typesetting" panose="03020402040406030203" pitchFamily="66" charset="-78"/>
              </a:defRPr>
            </a:lvl1pPr>
            <a:lvl2pPr marL="742950" indent="-285750" algn="l" rtl="0" eaLnBrk="0" fontAlgn="base" hangingPunct="0">
              <a:spcBef>
                <a:spcPct val="20000"/>
              </a:spcBef>
              <a:spcAft>
                <a:spcPct val="0"/>
              </a:spcAft>
              <a:buClr>
                <a:srgbClr val="376092"/>
              </a:buClr>
              <a:buSzPct val="100000"/>
              <a:buFont typeface="Arial" panose="020B0604020202020204" pitchFamily="34" charset="0"/>
              <a:buChar char="•"/>
              <a:defRPr sz="2800" kern="1200">
                <a:solidFill>
                  <a:srgbClr val="376092"/>
                </a:solidFill>
                <a:latin typeface="Arabic Typesetting" panose="03020402040406030203" pitchFamily="66" charset="-78"/>
                <a:ea typeface="+mn-ea"/>
                <a:cs typeface="Arabic Typesetting" panose="03020402040406030203" pitchFamily="66" charset="-78"/>
              </a:defRPr>
            </a:lvl2pPr>
            <a:lvl3pPr marL="1143000" indent="-228600" algn="l" rtl="0" eaLnBrk="0" fontAlgn="base" hangingPunct="0">
              <a:spcBef>
                <a:spcPct val="20000"/>
              </a:spcBef>
              <a:spcAft>
                <a:spcPct val="0"/>
              </a:spcAft>
              <a:buClr>
                <a:srgbClr val="17375E"/>
              </a:buClr>
              <a:buSzPct val="88000"/>
              <a:buFont typeface="Wingdings" panose="05000000000000000000" pitchFamily="2" charset="2"/>
              <a:buChar char="§"/>
              <a:defRPr sz="2400" kern="1200">
                <a:solidFill>
                  <a:schemeClr val="tx1"/>
                </a:solidFill>
                <a:latin typeface="Arabic Typesetting" panose="03020402040406030203" pitchFamily="66" charset="-78"/>
                <a:ea typeface="+mn-ea"/>
                <a:cs typeface="Arabic Typesetting" panose="03020402040406030203" pitchFamily="66" charset="-78"/>
              </a:defRPr>
            </a:lvl3pPr>
            <a:lvl4pPr marL="1600200" indent="-228600" algn="l" rtl="0" eaLnBrk="0" fontAlgn="base" hangingPunct="0">
              <a:spcBef>
                <a:spcPct val="20000"/>
              </a:spcBef>
              <a:spcAft>
                <a:spcPct val="0"/>
              </a:spcAft>
              <a:buClr>
                <a:srgbClr val="17375E"/>
              </a:buClr>
              <a:buSzPct val="74000"/>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4pPr>
            <a:lvl5pPr marL="2057400" indent="-228600" algn="l" rtl="0" eaLnBrk="0" fontAlgn="base"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5pPr>
            <a:lvl6pPr marL="25146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6pPr>
            <a:lvl7pPr marL="29718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7pPr>
            <a:lvl8pPr marL="34290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8pPr>
            <a:lvl9pPr marL="38862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9pPr>
          </a:lstStyle>
          <a:p>
            <a:pPr>
              <a:spcBef>
                <a:spcPct val="0"/>
              </a:spcBef>
              <a:buClrTx/>
              <a:buFontTx/>
              <a:buNone/>
            </a:pPr>
            <a:fld id="{C50A4D19-166A-4860-8045-78243F39C970}" type="slidenum">
              <a:rPr lang="cs-CZ" altLang="cs-CZ" sz="1100" smtClean="0">
                <a:solidFill>
                  <a:schemeClr val="bg1"/>
                </a:solidFill>
                <a:latin typeface="Arial" panose="020B0604020202020204" pitchFamily="34" charset="0"/>
                <a:cs typeface="Arial" panose="020B0604020202020204" pitchFamily="34" charset="0"/>
              </a:rPr>
              <a:pPr>
                <a:spcBef>
                  <a:spcPct val="0"/>
                </a:spcBef>
                <a:buClrTx/>
                <a:buFontTx/>
                <a:buNone/>
              </a:pPr>
              <a:t>1</a:t>
            </a:fld>
            <a:endParaRPr lang="cs-CZ" altLang="cs-CZ" sz="1100"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A493D63-485A-8D85-57C6-9B48C0BA5357}"/>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xmlns="" id="{A9FC9B41-BAE4-7087-0194-28DC1FE89566}"/>
              </a:ext>
            </a:extLst>
          </p:cNvPr>
          <p:cNvSpPr>
            <a:spLocks noGrp="1"/>
          </p:cNvSpPr>
          <p:nvPr>
            <p:ph type="title"/>
          </p:nvPr>
        </p:nvSpPr>
        <p:spPr/>
        <p:txBody>
          <a:bodyPr wrap="square" numCol="1" anchorCtr="0" compatLnSpc="1">
            <a:prstTxWarp prst="textNoShape">
              <a:avLst/>
            </a:prstTxWarp>
            <a:normAutofit/>
          </a:bodyPr>
          <a:lstStyle/>
          <a:p>
            <a:pPr eaLnBrk="1" hangingPunct="1">
              <a:defRPr/>
            </a:pPr>
            <a:r>
              <a:rPr lang="cs-CZ" altLang="cs-CZ" sz="4000" cap="none" dirty="0">
                <a:effectLst>
                  <a:outerShdw blurRad="38100" dist="38100" dir="2700000" algn="tl">
                    <a:srgbClr val="C0C0C0"/>
                  </a:outerShdw>
                </a:effectLst>
              </a:rPr>
              <a:t>ITALY, </a:t>
            </a:r>
            <a:r>
              <a:rPr lang="cs-CZ" altLang="cs-CZ" sz="3200" cap="none" dirty="0" err="1">
                <a:effectLst>
                  <a:outerShdw blurRad="38100" dist="38100" dir="2700000" algn="tl">
                    <a:srgbClr val="C0C0C0"/>
                  </a:outerShdw>
                </a:effectLst>
              </a:rPr>
              <a:t>Trieste</a:t>
            </a:r>
            <a:r>
              <a:rPr lang="cs-CZ" altLang="cs-CZ" sz="3200" cap="none" dirty="0">
                <a:effectLst>
                  <a:outerShdw blurRad="38100" dist="38100" dir="2700000" algn="tl">
                    <a:srgbClr val="C0C0C0"/>
                  </a:outerShdw>
                </a:effectLst>
              </a:rPr>
              <a:t/>
            </a:r>
            <a:br>
              <a:rPr lang="cs-CZ" altLang="cs-CZ" sz="3200" cap="none" dirty="0">
                <a:effectLst>
                  <a:outerShdw blurRad="38100" dist="38100" dir="2700000" algn="tl">
                    <a:srgbClr val="C0C0C0"/>
                  </a:outerShdw>
                </a:effectLst>
              </a:rPr>
            </a:br>
            <a:r>
              <a:rPr lang="cs-CZ" altLang="cs-CZ" sz="2000" cap="none" dirty="0" err="1">
                <a:effectLst>
                  <a:outerShdw blurRad="38100" dist="38100" dir="2700000" algn="tl">
                    <a:srgbClr val="C0C0C0"/>
                  </a:outerShdw>
                </a:effectLst>
              </a:rPr>
              <a:t>Czechoslovak</a:t>
            </a:r>
            <a:r>
              <a:rPr lang="cs-CZ" altLang="cs-CZ" sz="2000" cap="none" dirty="0">
                <a:effectLst>
                  <a:outerShdw blurRad="38100" dist="38100" dir="2700000" algn="tl">
                    <a:srgbClr val="C0C0C0"/>
                  </a:outerShdw>
                </a:effectLst>
              </a:rPr>
              <a:t> </a:t>
            </a:r>
            <a:r>
              <a:rPr lang="cs-CZ" altLang="cs-CZ" sz="2000" cap="none" dirty="0" err="1">
                <a:effectLst>
                  <a:outerShdw blurRad="38100" dist="38100" dir="2700000" algn="tl">
                    <a:srgbClr val="C0C0C0"/>
                  </a:outerShdw>
                </a:effectLst>
              </a:rPr>
              <a:t>Legion</a:t>
            </a:r>
            <a:endParaRPr lang="cs-CZ" altLang="cs-CZ" sz="2000" cap="none" dirty="0">
              <a:effectLst>
                <a:outerShdw blurRad="38100" dist="38100" dir="2700000" algn="tl">
                  <a:srgbClr val="C0C0C0"/>
                </a:outerShdw>
              </a:effectLst>
            </a:endParaRPr>
          </a:p>
        </p:txBody>
      </p:sp>
      <p:sp>
        <p:nvSpPr>
          <p:cNvPr id="4" name="Zástupný obsah 3">
            <a:extLst>
              <a:ext uri="{FF2B5EF4-FFF2-40B4-BE49-F238E27FC236}">
                <a16:creationId xmlns:a16="http://schemas.microsoft.com/office/drawing/2014/main" xmlns="" id="{31D8C07E-25F5-601E-EDD0-28EC0E40A8C2}"/>
              </a:ext>
            </a:extLst>
          </p:cNvPr>
          <p:cNvSpPr>
            <a:spLocks noGrp="1"/>
          </p:cNvSpPr>
          <p:nvPr>
            <p:ph sz="half" idx="2"/>
          </p:nvPr>
        </p:nvSpPr>
        <p:spPr/>
        <p:txBody>
          <a:bodyPr/>
          <a:lstStyle/>
          <a:p>
            <a:r>
              <a:rPr lang="cs-CZ" sz="1800" dirty="0"/>
              <a:t>In </a:t>
            </a:r>
            <a:r>
              <a:rPr lang="en-US" sz="1800" dirty="0"/>
              <a:t>September 2024, a memorial to the Czechoslovak legionnaires in Trieste who died during the voyage from Russia to their homeland was ceremonially unveiled at the St. Anne cemetery in Trieste. It was symbolically erected on the tomb of Mrs. Emília </a:t>
            </a:r>
            <a:r>
              <a:rPr lang="en-US" sz="1800" dirty="0" err="1"/>
              <a:t>Hromádková</a:t>
            </a:r>
            <a:r>
              <a:rPr lang="en-US" sz="1800" dirty="0"/>
              <a:t>, who, together with her husband Vilém, campaigned for the Czechoslovak legions in Russia, supporting them materially and in other ways. Mrs. </a:t>
            </a:r>
            <a:r>
              <a:rPr lang="en-US" sz="1800" dirty="0" err="1"/>
              <a:t>Hromádková</a:t>
            </a:r>
            <a:r>
              <a:rPr lang="en-US" sz="1800" dirty="0"/>
              <a:t> died, like many of the legionnaires she cared for on the way from Russia, from typhus, which she contracted during the ship transport.</a:t>
            </a:r>
            <a:endParaRPr lang="cs-CZ" sz="1800" dirty="0"/>
          </a:p>
        </p:txBody>
      </p:sp>
      <p:sp>
        <p:nvSpPr>
          <p:cNvPr id="18438" name="Zástupný symbol pro číslo snímku 2">
            <a:extLst>
              <a:ext uri="{FF2B5EF4-FFF2-40B4-BE49-F238E27FC236}">
                <a16:creationId xmlns:a16="http://schemas.microsoft.com/office/drawing/2014/main" xmlns="" id="{7870DC79-AD89-3774-2BD1-873367BAF2E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spcBef>
                <a:spcPct val="0"/>
              </a:spcBef>
              <a:buClrTx/>
              <a:buFontTx/>
              <a:buNone/>
            </a:pPr>
            <a:fld id="{7724BE65-4199-466A-B9B5-F29D485181B0}" type="slidenum">
              <a:rPr lang="cs-CZ" altLang="cs-CZ" sz="1100" smtClean="0">
                <a:solidFill>
                  <a:schemeClr val="bg1"/>
                </a:solidFill>
                <a:latin typeface="Arial" panose="020B0604020202020204" pitchFamily="34" charset="0"/>
                <a:cs typeface="Arial" panose="020B0604020202020204" pitchFamily="34" charset="0"/>
              </a:rPr>
              <a:pPr>
                <a:spcBef>
                  <a:spcPct val="0"/>
                </a:spcBef>
                <a:buClrTx/>
                <a:buFontTx/>
                <a:buNone/>
              </a:pPr>
              <a:t>10</a:t>
            </a:fld>
            <a:endParaRPr lang="cs-CZ" altLang="cs-CZ" sz="1100">
              <a:solidFill>
                <a:schemeClr val="bg1"/>
              </a:solidFill>
              <a:latin typeface="Arial" panose="020B0604020202020204" pitchFamily="34" charset="0"/>
              <a:cs typeface="Arial" panose="020B0604020202020204" pitchFamily="34" charset="0"/>
            </a:endParaRPr>
          </a:p>
        </p:txBody>
      </p:sp>
      <p:sp>
        <p:nvSpPr>
          <p:cNvPr id="18435" name="Zástupný symbol pro číslo snímku 3">
            <a:extLst>
              <a:ext uri="{FF2B5EF4-FFF2-40B4-BE49-F238E27FC236}">
                <a16:creationId xmlns:a16="http://schemas.microsoft.com/office/drawing/2014/main" xmlns="" id="{106113C4-B317-BF5C-B0F5-48E875CCD0C3}"/>
              </a:ext>
            </a:extLst>
          </p:cNvPr>
          <p:cNvSpPr txBox="1">
            <a:spLocks noGrp="1"/>
          </p:cNvSpPr>
          <p:nvPr/>
        </p:nvSpPr>
        <p:spPr bwMode="auto">
          <a:xfrm>
            <a:off x="7740650" y="6237288"/>
            <a:ext cx="647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lgn="ctr" eaLnBrk="1" hangingPunct="1">
              <a:spcBef>
                <a:spcPct val="0"/>
              </a:spcBef>
              <a:buClrTx/>
              <a:buFontTx/>
              <a:buNone/>
            </a:pPr>
            <a:fld id="{59C9BAEB-BA58-47A8-BF8B-B4C11CB242E8}" type="slidenum">
              <a:rPr lang="cs-CZ" altLang="cs-CZ" sz="1100">
                <a:solidFill>
                  <a:schemeClr val="bg1"/>
                </a:solidFill>
                <a:latin typeface="Arial" panose="020B0604020202020204" pitchFamily="34" charset="0"/>
                <a:cs typeface="Arial" panose="020B0604020202020204" pitchFamily="34" charset="0"/>
              </a:rPr>
              <a:pPr algn="ctr" eaLnBrk="1" hangingPunct="1">
                <a:spcBef>
                  <a:spcPct val="0"/>
                </a:spcBef>
                <a:buClrTx/>
                <a:buFontTx/>
                <a:buNone/>
              </a:pPr>
              <a:t>10</a:t>
            </a:fld>
            <a:endParaRPr lang="cs-CZ" altLang="cs-CZ" sz="1100">
              <a:solidFill>
                <a:schemeClr val="bg1"/>
              </a:solidFill>
              <a:latin typeface="Arial" panose="020B0604020202020204" pitchFamily="34" charset="0"/>
              <a:cs typeface="Arial" panose="020B0604020202020204" pitchFamily="34" charset="0"/>
            </a:endParaRPr>
          </a:p>
        </p:txBody>
      </p:sp>
      <p:pic>
        <p:nvPicPr>
          <p:cNvPr id="7" name="Picture 3">
            <a:extLst>
              <a:ext uri="{FF2B5EF4-FFF2-40B4-BE49-F238E27FC236}">
                <a16:creationId xmlns:a16="http://schemas.microsoft.com/office/drawing/2014/main" xmlns="" id="{16450135-3EAD-8670-8DD4-AF042FBEE088}"/>
              </a:ext>
            </a:extLst>
          </p:cNvPr>
          <p:cNvPicPr>
            <a:picLocks noChangeAspect="1" noChangeArrowheads="1"/>
          </p:cNvPicPr>
          <p:nvPr/>
        </p:nvPicPr>
        <p:blipFill>
          <a:blip r:embed="rId3"/>
          <a:srcRect/>
          <a:stretch>
            <a:fillRect/>
          </a:stretch>
        </p:blipFill>
        <p:spPr bwMode="auto">
          <a:xfrm>
            <a:off x="7524750" y="549275"/>
            <a:ext cx="1006475" cy="1325563"/>
          </a:xfrm>
          <a:prstGeom prst="rect">
            <a:avLst/>
          </a:prstGeom>
          <a:noFill/>
          <a:ln w="9525">
            <a:noFill/>
            <a:miter lim="800000"/>
            <a:headEnd/>
            <a:tailEnd/>
          </a:ln>
          <a:effectLst>
            <a:outerShdw blurRad="50800" dist="63500" dir="2700000" algn="tl" rotWithShape="0">
              <a:prstClr val="black">
                <a:alpha val="40000"/>
              </a:prstClr>
            </a:outerShdw>
          </a:effectLst>
        </p:spPr>
      </p:pic>
      <p:pic>
        <p:nvPicPr>
          <p:cNvPr id="5" name="Zástupný obsah 4" descr="Obsah obrázku hrob, hřbitov, pohřeb, venku&#10;&#10;Popis byl vytvořen automaticky">
            <a:extLst>
              <a:ext uri="{FF2B5EF4-FFF2-40B4-BE49-F238E27FC236}">
                <a16:creationId xmlns:a16="http://schemas.microsoft.com/office/drawing/2014/main" xmlns="" id="{3ACF98D9-43CD-739C-B906-15C098680AF8}"/>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57200" y="1484785"/>
            <a:ext cx="3871605" cy="4896544"/>
          </a:xfrm>
          <a:prstGeom prst="rect">
            <a:avLst/>
          </a:prstGeom>
        </p:spPr>
      </p:pic>
    </p:spTree>
    <p:extLst>
      <p:ext uri="{BB962C8B-B14F-4D97-AF65-F5344CB8AC3E}">
        <p14:creationId xmlns:p14="http://schemas.microsoft.com/office/powerpoint/2010/main" val="955570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C9BE03E-6559-0D41-C6F5-4CE4879DECEC}"/>
            </a:ext>
          </a:extLst>
        </p:cNvPr>
        <p:cNvGrpSpPr/>
        <p:nvPr/>
      </p:nvGrpSpPr>
      <p:grpSpPr>
        <a:xfrm>
          <a:off x="0" y="0"/>
          <a:ext cx="0" cy="0"/>
          <a:chOff x="0" y="0"/>
          <a:chExt cx="0" cy="0"/>
        </a:xfrm>
      </p:grpSpPr>
      <p:sp>
        <p:nvSpPr>
          <p:cNvPr id="6" name="Ovál 5">
            <a:extLst>
              <a:ext uri="{FF2B5EF4-FFF2-40B4-BE49-F238E27FC236}">
                <a16:creationId xmlns:a16="http://schemas.microsoft.com/office/drawing/2014/main" xmlns="" id="{F7B2B719-B79E-8B11-E512-3EE092FDCE4E}"/>
              </a:ext>
            </a:extLst>
          </p:cNvPr>
          <p:cNvSpPr/>
          <p:nvPr/>
        </p:nvSpPr>
        <p:spPr>
          <a:xfrm>
            <a:off x="4932040" y="4725144"/>
            <a:ext cx="36000" cy="36000"/>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cs-CZ"/>
          </a:p>
        </p:txBody>
      </p:sp>
      <p:sp>
        <p:nvSpPr>
          <p:cNvPr id="2" name="Nadpis 1">
            <a:extLst>
              <a:ext uri="{FF2B5EF4-FFF2-40B4-BE49-F238E27FC236}">
                <a16:creationId xmlns:a16="http://schemas.microsoft.com/office/drawing/2014/main" xmlns="" id="{AFD36DC6-7269-E078-3AD7-61E623AA5C8E}"/>
              </a:ext>
            </a:extLst>
          </p:cNvPr>
          <p:cNvSpPr>
            <a:spLocks noGrp="1"/>
          </p:cNvSpPr>
          <p:nvPr>
            <p:ph type="title"/>
          </p:nvPr>
        </p:nvSpPr>
        <p:spPr/>
        <p:txBody>
          <a:bodyPr>
            <a:normAutofit/>
          </a:bodyPr>
          <a:lstStyle/>
          <a:p>
            <a:pPr>
              <a:defRPr/>
            </a:pPr>
            <a:r>
              <a:rPr lang="cs-CZ" sz="2400" dirty="0">
                <a:solidFill>
                  <a:schemeClr val="bg1">
                    <a:lumMod val="95000"/>
                  </a:schemeClr>
                </a:solidFill>
              </a:rPr>
              <a:t>WW1 POW </a:t>
            </a:r>
            <a:r>
              <a:rPr lang="cs-CZ" sz="2400" dirty="0" err="1">
                <a:solidFill>
                  <a:schemeClr val="bg1">
                    <a:lumMod val="95000"/>
                  </a:schemeClr>
                </a:solidFill>
              </a:rPr>
              <a:t>cemetery</a:t>
            </a:r>
            <a:r>
              <a:rPr lang="cs-CZ" sz="2400" dirty="0">
                <a:solidFill>
                  <a:schemeClr val="bg1">
                    <a:lumMod val="95000"/>
                  </a:schemeClr>
                </a:solidFill>
              </a:rPr>
              <a:t> Chodský újezd</a:t>
            </a:r>
          </a:p>
        </p:txBody>
      </p:sp>
      <p:sp>
        <p:nvSpPr>
          <p:cNvPr id="17413" name="Zástupný symbol pro číslo snímku 4">
            <a:extLst>
              <a:ext uri="{FF2B5EF4-FFF2-40B4-BE49-F238E27FC236}">
                <a16:creationId xmlns:a16="http://schemas.microsoft.com/office/drawing/2014/main" xmlns="" id="{C16A3B8A-9C8B-5DB1-CB2F-4D9B815D632E}"/>
              </a:ext>
            </a:extLst>
          </p:cNvPr>
          <p:cNvSpPr>
            <a:spLocks noGrp="1" noChangeArrowheads="1"/>
          </p:cNvSpPr>
          <p:nvPr>
            <p:ph type="sldNum" sz="quarter" idx="10"/>
          </p:nvPr>
        </p:nvSpPr>
        <p:spPr bwMode="auto">
          <a:xfrm flipH="1">
            <a:off x="7668344" y="6551931"/>
            <a:ext cx="72306" cy="457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spcBef>
                <a:spcPct val="0"/>
              </a:spcBef>
              <a:buClrTx/>
              <a:buFontTx/>
              <a:buNone/>
            </a:pPr>
            <a:endParaRPr lang="cs-CZ" altLang="cs-CZ" sz="1100" dirty="0">
              <a:solidFill>
                <a:schemeClr val="bg1"/>
              </a:solidFill>
              <a:latin typeface="Arial" panose="020B0604020202020204" pitchFamily="34" charset="0"/>
              <a:cs typeface="Arial" panose="020B0604020202020204" pitchFamily="34" charset="0"/>
            </a:endParaRPr>
          </a:p>
        </p:txBody>
      </p:sp>
      <p:sp>
        <p:nvSpPr>
          <p:cNvPr id="12" name="Zástupný symbol pro číslo snímku 3">
            <a:extLst>
              <a:ext uri="{FF2B5EF4-FFF2-40B4-BE49-F238E27FC236}">
                <a16:creationId xmlns:a16="http://schemas.microsoft.com/office/drawing/2014/main" xmlns="" id="{C7DDAB6E-E3BA-FA21-2E97-F9AE7BFE9B82}"/>
              </a:ext>
            </a:extLst>
          </p:cNvPr>
          <p:cNvSpPr txBox="1">
            <a:spLocks noChangeArrowheads="1"/>
          </p:cNvSpPr>
          <p:nvPr/>
        </p:nvSpPr>
        <p:spPr bwMode="auto">
          <a:xfrm>
            <a:off x="7740650" y="6232525"/>
            <a:ext cx="6477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cs-CZ"/>
            </a:defPPr>
            <a:lvl1pPr algn="ctr" rtl="0" eaLnBrk="1" fontAlgn="base" hangingPunct="1">
              <a:spcBef>
                <a:spcPct val="20000"/>
              </a:spcBef>
              <a:spcAft>
                <a:spcPct val="0"/>
              </a:spcAft>
              <a:buClr>
                <a:schemeClr val="tx2"/>
              </a:buClr>
              <a:buFont typeface="Wingdings" panose="05000000000000000000" pitchFamily="2" charset="2"/>
              <a:buChar char="§"/>
              <a:defRPr sz="3200" kern="1200">
                <a:solidFill>
                  <a:srgbClr val="17375E"/>
                </a:solidFill>
                <a:latin typeface="Arabic Typesetting" panose="03020402040406030203" pitchFamily="66" charset="-78"/>
                <a:ea typeface="+mn-ea"/>
                <a:cs typeface="Arabic Typesetting" panose="03020402040406030203" pitchFamily="66" charset="-78"/>
              </a:defRPr>
            </a:lvl1pPr>
            <a:lvl2pPr marL="742950" indent="-285750" algn="l" rtl="0" eaLnBrk="0" fontAlgn="base" hangingPunct="0">
              <a:spcBef>
                <a:spcPct val="20000"/>
              </a:spcBef>
              <a:spcAft>
                <a:spcPct val="0"/>
              </a:spcAft>
              <a:buClr>
                <a:srgbClr val="376092"/>
              </a:buClr>
              <a:buSzPct val="100000"/>
              <a:buFont typeface="Arial" panose="020B0604020202020204" pitchFamily="34" charset="0"/>
              <a:buChar char="•"/>
              <a:defRPr sz="2800" kern="1200">
                <a:solidFill>
                  <a:srgbClr val="376092"/>
                </a:solidFill>
                <a:latin typeface="Arabic Typesetting" panose="03020402040406030203" pitchFamily="66" charset="-78"/>
                <a:ea typeface="+mn-ea"/>
                <a:cs typeface="Arabic Typesetting" panose="03020402040406030203" pitchFamily="66" charset="-78"/>
              </a:defRPr>
            </a:lvl2pPr>
            <a:lvl3pPr marL="1143000" indent="-228600" algn="l" rtl="0" eaLnBrk="0" fontAlgn="base" hangingPunct="0">
              <a:spcBef>
                <a:spcPct val="20000"/>
              </a:spcBef>
              <a:spcAft>
                <a:spcPct val="0"/>
              </a:spcAft>
              <a:buClr>
                <a:srgbClr val="17375E"/>
              </a:buClr>
              <a:buSzPct val="88000"/>
              <a:buFont typeface="Wingdings" panose="05000000000000000000" pitchFamily="2" charset="2"/>
              <a:buChar char="§"/>
              <a:defRPr sz="2400" kern="1200">
                <a:solidFill>
                  <a:schemeClr val="tx1"/>
                </a:solidFill>
                <a:latin typeface="Arabic Typesetting" panose="03020402040406030203" pitchFamily="66" charset="-78"/>
                <a:ea typeface="+mn-ea"/>
                <a:cs typeface="Arabic Typesetting" panose="03020402040406030203" pitchFamily="66" charset="-78"/>
              </a:defRPr>
            </a:lvl3pPr>
            <a:lvl4pPr marL="1600200" indent="-228600" algn="l" rtl="0" eaLnBrk="0" fontAlgn="base" hangingPunct="0">
              <a:spcBef>
                <a:spcPct val="20000"/>
              </a:spcBef>
              <a:spcAft>
                <a:spcPct val="0"/>
              </a:spcAft>
              <a:buClr>
                <a:srgbClr val="17375E"/>
              </a:buClr>
              <a:buSzPct val="74000"/>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4pPr>
            <a:lvl5pPr marL="2057400" indent="-228600" algn="l" rtl="0" eaLnBrk="0" fontAlgn="base"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5pPr>
            <a:lvl6pPr marL="25146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6pPr>
            <a:lvl7pPr marL="29718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7pPr>
            <a:lvl8pPr marL="34290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8pPr>
            <a:lvl9pPr marL="38862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9pPr>
          </a:lstStyle>
          <a:p>
            <a:pPr>
              <a:spcBef>
                <a:spcPct val="0"/>
              </a:spcBef>
              <a:buClrTx/>
              <a:buFontTx/>
              <a:buNone/>
            </a:pPr>
            <a:fld id="{C50A4D19-166A-4860-8045-78243F39C970}" type="slidenum">
              <a:rPr lang="cs-CZ" altLang="cs-CZ" sz="1100" smtClean="0">
                <a:solidFill>
                  <a:schemeClr val="bg1"/>
                </a:solidFill>
                <a:latin typeface="Arial" panose="020B0604020202020204" pitchFamily="34" charset="0"/>
                <a:cs typeface="Arial" panose="020B0604020202020204" pitchFamily="34" charset="0"/>
              </a:rPr>
              <a:pPr>
                <a:spcBef>
                  <a:spcPct val="0"/>
                </a:spcBef>
                <a:buClrTx/>
                <a:buFontTx/>
                <a:buNone/>
              </a:pPr>
              <a:t>11</a:t>
            </a:fld>
            <a:endParaRPr lang="cs-CZ" altLang="cs-CZ" sz="1100">
              <a:solidFill>
                <a:schemeClr val="bg1"/>
              </a:solidFill>
              <a:latin typeface="Arial" panose="020B0604020202020204" pitchFamily="34" charset="0"/>
              <a:cs typeface="Arial" panose="020B0604020202020204" pitchFamily="34" charset="0"/>
            </a:endParaRPr>
          </a:p>
        </p:txBody>
      </p:sp>
      <p:sp>
        <p:nvSpPr>
          <p:cNvPr id="9" name="Zástupný obsah 8">
            <a:extLst>
              <a:ext uri="{FF2B5EF4-FFF2-40B4-BE49-F238E27FC236}">
                <a16:creationId xmlns:a16="http://schemas.microsoft.com/office/drawing/2014/main" xmlns="" id="{6FEC17E5-BD0D-AC8A-B790-73886078375D}"/>
              </a:ext>
            </a:extLst>
          </p:cNvPr>
          <p:cNvSpPr>
            <a:spLocks noGrp="1"/>
          </p:cNvSpPr>
          <p:nvPr>
            <p:ph sz="half" idx="2"/>
          </p:nvPr>
        </p:nvSpPr>
        <p:spPr/>
        <p:txBody>
          <a:bodyPr/>
          <a:lstStyle/>
          <a:p>
            <a:r>
              <a:rPr lang="en-US" sz="1800" dirty="0"/>
              <a:t>The only military cemetery that is directly owned by the Ministry of Defense.</a:t>
            </a:r>
          </a:p>
          <a:p>
            <a:r>
              <a:rPr lang="en-US" sz="1800" dirty="0"/>
              <a:t>287 prisoners of war and one Czech guard from the Austro-Hungarian army are buried here.</a:t>
            </a:r>
          </a:p>
          <a:p>
            <a:r>
              <a:rPr lang="en-US" sz="1800" dirty="0"/>
              <a:t>24 Italians, 8 Lithuanians, 190 Poles, 2 Romanians, 59 Russians and 4 soldiers of unknown nationality are buried here. </a:t>
            </a:r>
            <a:endParaRPr lang="cs-CZ" sz="1800" dirty="0"/>
          </a:p>
          <a:p>
            <a:r>
              <a:rPr lang="en-US" sz="1800" dirty="0"/>
              <a:t>Currently a revitalization project has been developed. </a:t>
            </a:r>
          </a:p>
          <a:p>
            <a:r>
              <a:rPr lang="en-US" sz="1800" dirty="0"/>
              <a:t>Financial resources of CZK 3,000,000 have been prepared for the repair.</a:t>
            </a:r>
          </a:p>
        </p:txBody>
      </p:sp>
      <p:pic>
        <p:nvPicPr>
          <p:cNvPr id="5" name="Zástupný obsah 3" descr="Obsah obrázku venku, strom, tráva, rostlina&#10;&#10;Popis byl vytvořen automaticky">
            <a:extLst>
              <a:ext uri="{FF2B5EF4-FFF2-40B4-BE49-F238E27FC236}">
                <a16:creationId xmlns:a16="http://schemas.microsoft.com/office/drawing/2014/main" xmlns="" id="{FDDBDF0E-9175-C214-BBF4-ABF231F97A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62826" y="1412776"/>
            <a:ext cx="3565641"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Zástupný obsah 7" descr="Obsah obrázku text, mapa, diagram, Plán&#10;&#10;Popis byl vytvořen automaticky">
            <a:extLst>
              <a:ext uri="{FF2B5EF4-FFF2-40B4-BE49-F238E27FC236}">
                <a16:creationId xmlns:a16="http://schemas.microsoft.com/office/drawing/2014/main" xmlns="" id="{2AC87280-A7FE-D0E0-B0BE-A246DFCFAA25}"/>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43608" y="4077419"/>
            <a:ext cx="3284859" cy="2271747"/>
          </a:xfrm>
        </p:spPr>
      </p:pic>
      <p:pic>
        <p:nvPicPr>
          <p:cNvPr id="3" name="Obrázek 9">
            <a:extLst>
              <a:ext uri="{FF2B5EF4-FFF2-40B4-BE49-F238E27FC236}">
                <a16:creationId xmlns:a16="http://schemas.microsoft.com/office/drawing/2014/main" xmlns="" id="{0F9ED8D2-1DBA-A311-820C-B5A39CA3D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462" y="554832"/>
            <a:ext cx="11080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582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6D6DAA2-9E42-A631-B820-C52B27B275AE}"/>
              </a:ext>
            </a:extLst>
          </p:cNvPr>
          <p:cNvSpPr>
            <a:spLocks noGrp="1"/>
          </p:cNvSpPr>
          <p:nvPr>
            <p:ph type="title" idx="4294967295"/>
          </p:nvPr>
        </p:nvSpPr>
        <p:spPr/>
        <p:txBody>
          <a:bodyPr wrap="square" numCol="1" anchorCtr="0" compatLnSpc="1">
            <a:prstTxWarp prst="textNoShape">
              <a:avLst/>
            </a:prstTxWarp>
            <a:normAutofit/>
          </a:bodyPr>
          <a:lstStyle/>
          <a:p>
            <a:pPr eaLnBrk="1" hangingPunct="1">
              <a:defRPr/>
            </a:pPr>
            <a:r>
              <a:rPr lang="cs-CZ" altLang="cs-CZ" sz="4000" cap="none" dirty="0">
                <a:effectLst>
                  <a:outerShdw blurRad="38100" dist="38100" dir="2700000" algn="tl">
                    <a:srgbClr val="C0C0C0"/>
                  </a:outerShdw>
                </a:effectLst>
              </a:rPr>
              <a:t>POLAND,</a:t>
            </a:r>
            <a:r>
              <a:rPr lang="cs-CZ" altLang="cs-CZ" sz="4400" cap="none" dirty="0">
                <a:effectLst>
                  <a:outerShdw blurRad="38100" dist="38100" dir="2700000" algn="tl">
                    <a:srgbClr val="C0C0C0"/>
                  </a:outerShdw>
                </a:effectLst>
              </a:rPr>
              <a:t> </a:t>
            </a:r>
            <a:r>
              <a:rPr lang="cs-CZ" altLang="cs-CZ" sz="3200" cap="none" dirty="0">
                <a:effectLst>
                  <a:outerShdw blurRad="38100" dist="38100" dir="2700000" algn="tl">
                    <a:srgbClr val="C0C0C0"/>
                  </a:outerShdw>
                </a:effectLst>
              </a:rPr>
              <a:t>Dukla</a:t>
            </a:r>
            <a:br>
              <a:rPr lang="cs-CZ" altLang="cs-CZ" sz="3200" cap="none" dirty="0">
                <a:effectLst>
                  <a:outerShdw blurRad="38100" dist="38100" dir="2700000" algn="tl">
                    <a:srgbClr val="C0C0C0"/>
                  </a:outerShdw>
                </a:effectLst>
              </a:rPr>
            </a:br>
            <a:r>
              <a:rPr lang="cs-CZ" altLang="cs-CZ" sz="2000" cap="none" dirty="0">
                <a:effectLst>
                  <a:outerShdw blurRad="38100" dist="38100" dir="2700000" algn="tl">
                    <a:srgbClr val="C0C0C0"/>
                  </a:outerShdw>
                </a:effectLst>
              </a:rPr>
              <a:t>WW II, 623 </a:t>
            </a:r>
            <a:r>
              <a:rPr lang="cs-CZ" altLang="cs-CZ" sz="2000" cap="none" dirty="0" err="1">
                <a:effectLst>
                  <a:outerShdw blurRad="38100" dist="38100" dir="2700000" algn="tl">
                    <a:srgbClr val="C0C0C0"/>
                  </a:outerShdw>
                </a:effectLst>
              </a:rPr>
              <a:t>casualties</a:t>
            </a:r>
            <a:r>
              <a:rPr lang="cs-CZ" altLang="cs-CZ" sz="2000" cap="none" dirty="0">
                <a:effectLst>
                  <a:outerShdw blurRad="38100" dist="38100" dir="2700000" algn="tl">
                    <a:srgbClr val="C0C0C0"/>
                  </a:outerShdw>
                </a:effectLst>
              </a:rPr>
              <a:t> </a:t>
            </a:r>
          </a:p>
        </p:txBody>
      </p:sp>
      <p:sp>
        <p:nvSpPr>
          <p:cNvPr id="18435" name="Zástupný symbol pro číslo snímku 3">
            <a:extLst>
              <a:ext uri="{FF2B5EF4-FFF2-40B4-BE49-F238E27FC236}">
                <a16:creationId xmlns:a16="http://schemas.microsoft.com/office/drawing/2014/main" xmlns="" id="{5AE71A2B-2997-AE65-4E6E-5E453C8B94EA}"/>
              </a:ext>
            </a:extLst>
          </p:cNvPr>
          <p:cNvSpPr txBox="1">
            <a:spLocks noGrp="1"/>
          </p:cNvSpPr>
          <p:nvPr/>
        </p:nvSpPr>
        <p:spPr bwMode="auto">
          <a:xfrm>
            <a:off x="7740650" y="6237288"/>
            <a:ext cx="647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lgn="ctr" eaLnBrk="1" hangingPunct="1">
              <a:spcBef>
                <a:spcPct val="0"/>
              </a:spcBef>
              <a:buClrTx/>
              <a:buFontTx/>
              <a:buNone/>
            </a:pPr>
            <a:fld id="{59C9BAEB-BA58-47A8-BF8B-B4C11CB242E8}" type="slidenum">
              <a:rPr lang="cs-CZ" altLang="cs-CZ" sz="1100">
                <a:solidFill>
                  <a:schemeClr val="bg1"/>
                </a:solidFill>
                <a:latin typeface="Arial" panose="020B0604020202020204" pitchFamily="34" charset="0"/>
                <a:cs typeface="Arial" panose="020B0604020202020204" pitchFamily="34" charset="0"/>
              </a:rPr>
              <a:pPr algn="ctr" eaLnBrk="1" hangingPunct="1">
                <a:spcBef>
                  <a:spcPct val="0"/>
                </a:spcBef>
                <a:buClrTx/>
                <a:buFontTx/>
                <a:buNone/>
              </a:pPr>
              <a:t>12</a:t>
            </a:fld>
            <a:endParaRPr lang="cs-CZ" altLang="cs-CZ" sz="1100">
              <a:solidFill>
                <a:schemeClr val="bg1"/>
              </a:solidFill>
              <a:latin typeface="Arial" panose="020B0604020202020204" pitchFamily="34" charset="0"/>
              <a:cs typeface="Arial" panose="020B0604020202020204" pitchFamily="34" charset="0"/>
            </a:endParaRPr>
          </a:p>
        </p:txBody>
      </p:sp>
      <p:pic>
        <p:nvPicPr>
          <p:cNvPr id="7" name="Picture 3">
            <a:extLst>
              <a:ext uri="{FF2B5EF4-FFF2-40B4-BE49-F238E27FC236}">
                <a16:creationId xmlns:a16="http://schemas.microsoft.com/office/drawing/2014/main" xmlns="" id="{A2592AB0-A596-8627-CE21-1F5181D60DDA}"/>
              </a:ext>
            </a:extLst>
          </p:cNvPr>
          <p:cNvPicPr>
            <a:picLocks noChangeAspect="1" noChangeArrowheads="1"/>
          </p:cNvPicPr>
          <p:nvPr/>
        </p:nvPicPr>
        <p:blipFill>
          <a:blip r:embed="rId3"/>
          <a:srcRect/>
          <a:stretch>
            <a:fillRect/>
          </a:stretch>
        </p:blipFill>
        <p:spPr bwMode="auto">
          <a:xfrm>
            <a:off x="7524750" y="549275"/>
            <a:ext cx="1006475" cy="1325563"/>
          </a:xfrm>
          <a:prstGeom prst="rect">
            <a:avLst/>
          </a:prstGeom>
          <a:noFill/>
          <a:ln w="9525">
            <a:noFill/>
            <a:miter lim="800000"/>
            <a:headEnd/>
            <a:tailEnd/>
          </a:ln>
          <a:effectLst>
            <a:outerShdw blurRad="50800" dist="63500" dir="2700000" algn="tl" rotWithShape="0">
              <a:prstClr val="black">
                <a:alpha val="40000"/>
              </a:prstClr>
            </a:outerShdw>
          </a:effectLst>
        </p:spPr>
      </p:pic>
      <p:sp>
        <p:nvSpPr>
          <p:cNvPr id="18438" name="Zástupný symbol pro číslo snímku 2">
            <a:extLst>
              <a:ext uri="{FF2B5EF4-FFF2-40B4-BE49-F238E27FC236}">
                <a16:creationId xmlns:a16="http://schemas.microsoft.com/office/drawing/2014/main" xmlns="" id="{DCF09D55-1039-4FCC-9F6C-1CFE19F8B4F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spcBef>
                <a:spcPct val="0"/>
              </a:spcBef>
              <a:buClrTx/>
              <a:buFontTx/>
              <a:buNone/>
            </a:pPr>
            <a:fld id="{7724BE65-4199-466A-B9B5-F29D485181B0}" type="slidenum">
              <a:rPr lang="cs-CZ" altLang="cs-CZ" sz="1100" smtClean="0">
                <a:solidFill>
                  <a:schemeClr val="bg1"/>
                </a:solidFill>
                <a:latin typeface="Arial" panose="020B0604020202020204" pitchFamily="34" charset="0"/>
                <a:cs typeface="Arial" panose="020B0604020202020204" pitchFamily="34" charset="0"/>
              </a:rPr>
              <a:pPr>
                <a:spcBef>
                  <a:spcPct val="0"/>
                </a:spcBef>
                <a:buClrTx/>
                <a:buFontTx/>
                <a:buNone/>
              </a:pPr>
              <a:t>12</a:t>
            </a:fld>
            <a:endParaRPr lang="cs-CZ" altLang="cs-CZ" sz="1100">
              <a:solidFill>
                <a:schemeClr val="bg1"/>
              </a:solidFill>
              <a:latin typeface="Arial" panose="020B0604020202020204" pitchFamily="34" charset="0"/>
              <a:cs typeface="Arial" panose="020B0604020202020204" pitchFamily="34" charset="0"/>
            </a:endParaRPr>
          </a:p>
        </p:txBody>
      </p:sp>
      <p:pic>
        <p:nvPicPr>
          <p:cNvPr id="18439" name="Obrázek 4">
            <a:extLst>
              <a:ext uri="{FF2B5EF4-FFF2-40B4-BE49-F238E27FC236}">
                <a16:creationId xmlns:a16="http://schemas.microsoft.com/office/drawing/2014/main" xmlns="" id="{9C9740FD-746E-45C6-3DAD-42297B71F4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324" y="1484783"/>
            <a:ext cx="3888556" cy="474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xmlns="" id="{594F5464-326A-C2E0-1C12-AE63D57ADA0B}"/>
              </a:ext>
            </a:extLst>
          </p:cNvPr>
          <p:cNvSpPr txBox="1"/>
          <p:nvPr/>
        </p:nvSpPr>
        <p:spPr>
          <a:xfrm>
            <a:off x="4211960" y="1628800"/>
            <a:ext cx="4680520" cy="3200876"/>
          </a:xfrm>
          <a:prstGeom prst="rect">
            <a:avLst/>
          </a:prstGeom>
          <a:noFill/>
        </p:spPr>
        <p:txBody>
          <a:bodyPr wrap="square" rtlCol="0">
            <a:spAutoFit/>
          </a:bodyPr>
          <a:lstStyle/>
          <a:p>
            <a:pPr algn="just"/>
            <a:endParaRPr lang="cs-CZ" sz="1600" b="0" i="0" dirty="0">
              <a:solidFill>
                <a:srgbClr val="3C4043"/>
              </a:solidFill>
              <a:effectLst/>
              <a:latin typeface="Roboto" panose="02000000000000000000" pitchFamily="2" charset="0"/>
            </a:endParaRPr>
          </a:p>
          <a:p>
            <a:pPr algn="just"/>
            <a:r>
              <a:rPr lang="en-US" sz="1400" b="0" i="0" dirty="0">
                <a:solidFill>
                  <a:srgbClr val="3C4043"/>
                </a:solidFill>
                <a:effectLst/>
                <a:latin typeface="+mn-lt"/>
              </a:rPr>
              <a:t>MONUMENT DEDICATED TO THE MEMORY OF THE FALLEN CZECHOSLOVAK SOLDIERS WHO FELL ON THE POLISH SIDE OF THE DUKEL PASS - AUTUMN 1944 AND DO NOT HAVE EVEN A SYMBOLIC GRAVE ANYWHERE</a:t>
            </a:r>
            <a:endParaRPr lang="cs-CZ" sz="1400" b="0" i="0" dirty="0">
              <a:solidFill>
                <a:srgbClr val="3C4043"/>
              </a:solidFill>
              <a:effectLst/>
              <a:latin typeface="+mn-lt"/>
            </a:endParaRPr>
          </a:p>
          <a:p>
            <a:pPr algn="just"/>
            <a:endParaRPr lang="cs-CZ" sz="1400" dirty="0">
              <a:solidFill>
                <a:srgbClr val="3C4043"/>
              </a:solidFill>
              <a:latin typeface="+mn-lt"/>
            </a:endParaRPr>
          </a:p>
          <a:p>
            <a:pPr algn="just"/>
            <a:r>
              <a:rPr lang="en-US" sz="1400" dirty="0">
                <a:latin typeface="+mn-lt"/>
              </a:rPr>
              <a:t>ESTIMATED COSTS FOR THE </a:t>
            </a:r>
            <a:r>
              <a:rPr lang="cs-CZ" sz="1400" dirty="0">
                <a:latin typeface="+mn-lt"/>
              </a:rPr>
              <a:t>BUILDING</a:t>
            </a:r>
            <a:r>
              <a:rPr lang="en-US" sz="1400" dirty="0">
                <a:latin typeface="+mn-lt"/>
              </a:rPr>
              <a:t> OF THE MONUMENT - 120,000 EUROS</a:t>
            </a:r>
            <a:endParaRPr lang="cs-CZ" sz="1400" dirty="0">
              <a:latin typeface="+mn-lt"/>
            </a:endParaRPr>
          </a:p>
          <a:p>
            <a:pPr algn="just"/>
            <a:endParaRPr lang="cs-CZ" sz="1400" b="0" i="0" dirty="0">
              <a:solidFill>
                <a:srgbClr val="3C4043"/>
              </a:solidFill>
              <a:effectLst/>
              <a:latin typeface="+mn-lt"/>
            </a:endParaRPr>
          </a:p>
          <a:p>
            <a:pPr algn="just"/>
            <a:r>
              <a:rPr lang="en-US" sz="1400" dirty="0">
                <a:latin typeface="+mn-lt"/>
              </a:rPr>
              <a:t>THE PROJECT WAS STARTED IN 2016</a:t>
            </a:r>
            <a:r>
              <a:rPr lang="cs-CZ" sz="1400" dirty="0">
                <a:latin typeface="+mn-lt"/>
              </a:rPr>
              <a:t> </a:t>
            </a:r>
            <a:r>
              <a:rPr lang="en-US" sz="1400" dirty="0">
                <a:latin typeface="+mn-lt"/>
              </a:rPr>
              <a:t>AFTER OUR ORIGINAL GRAVES WERE RECONSTRUCTED BY THE RUSSIAN SIDE WITHOUT OUR KNOWLEDGE</a:t>
            </a:r>
            <a:endParaRPr lang="cs-CZ" sz="1400" b="0" i="0" dirty="0">
              <a:solidFill>
                <a:srgbClr val="3C4043"/>
              </a:solidFill>
              <a:effectLst/>
              <a:latin typeface="+mn-lt"/>
            </a:endParaRPr>
          </a:p>
          <a:p>
            <a:endParaRPr lang="cs-CZ" sz="1600" dirty="0">
              <a:solidFill>
                <a:srgbClr val="3C4043"/>
              </a:solidFill>
              <a:latin typeface="Roboto" panose="02000000000000000000" pitchFamily="2" charset="0"/>
            </a:endParaRPr>
          </a:p>
          <a:p>
            <a:endParaRPr lang="cs-CZ"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DA55A47-7E02-7E5A-E0D6-000CAA70C001}"/>
              </a:ext>
            </a:extLst>
          </p:cNvPr>
          <p:cNvSpPr>
            <a:spLocks noGrp="1"/>
          </p:cNvSpPr>
          <p:nvPr>
            <p:ph type="title" idx="4294967295"/>
          </p:nvPr>
        </p:nvSpPr>
        <p:spPr/>
        <p:txBody>
          <a:bodyPr wrap="square" numCol="1" anchorCtr="0" compatLnSpc="1">
            <a:prstTxWarp prst="textNoShape">
              <a:avLst/>
            </a:prstTxWarp>
            <a:normAutofit/>
          </a:bodyPr>
          <a:lstStyle/>
          <a:p>
            <a:pPr eaLnBrk="1" hangingPunct="1">
              <a:defRPr/>
            </a:pPr>
            <a:r>
              <a:rPr lang="cs-CZ" altLang="cs-CZ" sz="3600" cap="none" dirty="0">
                <a:effectLst>
                  <a:outerShdw blurRad="38100" dist="38100" dir="2700000" algn="tl">
                    <a:srgbClr val="C0C0C0"/>
                  </a:outerShdw>
                </a:effectLst>
              </a:rPr>
              <a:t>UKRAINE, </a:t>
            </a:r>
            <a:r>
              <a:rPr lang="cs-CZ" altLang="cs-CZ" sz="2700" cap="none" dirty="0" err="1">
                <a:effectLst>
                  <a:outerShdw blurRad="38100" dist="38100" dir="2700000" algn="tl">
                    <a:srgbClr val="C0C0C0"/>
                  </a:outerShdw>
                </a:effectLst>
              </a:rPr>
              <a:t>Uzhorod</a:t>
            </a:r>
            <a:r>
              <a:rPr lang="cs-CZ" altLang="cs-CZ" sz="2700" cap="none" dirty="0">
                <a:effectLst>
                  <a:outerShdw blurRad="38100" dist="38100" dir="2700000" algn="tl">
                    <a:srgbClr val="C0C0C0"/>
                  </a:outerShdw>
                </a:effectLst>
              </a:rPr>
              <a:t/>
            </a:r>
            <a:br>
              <a:rPr lang="cs-CZ" altLang="cs-CZ" sz="2700" cap="none" dirty="0">
                <a:effectLst>
                  <a:outerShdw blurRad="38100" dist="38100" dir="2700000" algn="tl">
                    <a:srgbClr val="C0C0C0"/>
                  </a:outerShdw>
                </a:effectLst>
              </a:rPr>
            </a:br>
            <a:r>
              <a:rPr lang="cs-CZ" altLang="cs-CZ" sz="2000" cap="none" dirty="0">
                <a:effectLst>
                  <a:outerShdw blurRad="38100" dist="38100" dir="2700000" algn="tl">
                    <a:srgbClr val="C0C0C0"/>
                  </a:outerShdw>
                </a:effectLst>
              </a:rPr>
              <a:t>WW I and II, </a:t>
            </a:r>
            <a:r>
              <a:rPr lang="cs-CZ" altLang="cs-CZ" sz="2000" cap="none" dirty="0" err="1">
                <a:effectLst>
                  <a:outerShdw blurRad="38100" dist="38100" dir="2700000" algn="tl">
                    <a:srgbClr val="C0C0C0"/>
                  </a:outerShdw>
                </a:effectLst>
              </a:rPr>
              <a:t>multinational</a:t>
            </a:r>
            <a:r>
              <a:rPr lang="cs-CZ" altLang="cs-CZ" sz="2000" cap="none" dirty="0">
                <a:effectLst>
                  <a:outerShdw blurRad="38100" dist="38100" dir="2700000" algn="tl">
                    <a:srgbClr val="C0C0C0"/>
                  </a:outerShdw>
                </a:effectLst>
              </a:rPr>
              <a:t> </a:t>
            </a:r>
            <a:r>
              <a:rPr lang="cs-CZ" altLang="cs-CZ" sz="2000" cap="none" dirty="0" err="1">
                <a:effectLst>
                  <a:outerShdw blurRad="38100" dist="38100" dir="2700000" algn="tl">
                    <a:srgbClr val="C0C0C0"/>
                  </a:outerShdw>
                </a:effectLst>
              </a:rPr>
              <a:t>project</a:t>
            </a:r>
            <a:r>
              <a:rPr lang="cs-CZ" altLang="cs-CZ" sz="2000" cap="none" dirty="0">
                <a:effectLst>
                  <a:outerShdw blurRad="38100" dist="38100" dir="2700000" algn="tl">
                    <a:srgbClr val="C0C0C0"/>
                  </a:outerShdw>
                </a:effectLst>
              </a:rPr>
              <a:t>, WW I 1081 </a:t>
            </a:r>
            <a:r>
              <a:rPr lang="cs-CZ" altLang="cs-CZ" sz="2000" cap="none" dirty="0" err="1">
                <a:effectLst>
                  <a:outerShdw blurRad="38100" dist="38100" dir="2700000" algn="tl">
                    <a:srgbClr val="C0C0C0"/>
                  </a:outerShdw>
                </a:effectLst>
              </a:rPr>
              <a:t>burried</a:t>
            </a:r>
            <a:endParaRPr lang="cs-CZ" altLang="cs-CZ" sz="2000" cap="none" dirty="0">
              <a:effectLst>
                <a:outerShdw blurRad="38100" dist="38100" dir="2700000" algn="tl">
                  <a:srgbClr val="C0C0C0"/>
                </a:outerShdw>
              </a:effectLst>
            </a:endParaRPr>
          </a:p>
        </p:txBody>
      </p:sp>
      <p:sp>
        <p:nvSpPr>
          <p:cNvPr id="26627" name="Zástupný symbol pro číslo snímku 3">
            <a:extLst>
              <a:ext uri="{FF2B5EF4-FFF2-40B4-BE49-F238E27FC236}">
                <a16:creationId xmlns:a16="http://schemas.microsoft.com/office/drawing/2014/main" xmlns="" id="{FFDDDC3E-3161-2462-9CEB-6DACA94F28DE}"/>
              </a:ext>
            </a:extLst>
          </p:cNvPr>
          <p:cNvSpPr txBox="1">
            <a:spLocks noGrp="1"/>
          </p:cNvSpPr>
          <p:nvPr/>
        </p:nvSpPr>
        <p:spPr bwMode="auto">
          <a:xfrm>
            <a:off x="7740650" y="6237288"/>
            <a:ext cx="647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lgn="ctr" eaLnBrk="1" hangingPunct="1">
              <a:spcBef>
                <a:spcPct val="0"/>
              </a:spcBef>
              <a:buClrTx/>
              <a:buFontTx/>
              <a:buNone/>
            </a:pPr>
            <a:fld id="{77ED39A4-7A28-4A7C-8DBF-3E8EA84E283E}" type="slidenum">
              <a:rPr lang="cs-CZ" altLang="cs-CZ" sz="1100">
                <a:solidFill>
                  <a:schemeClr val="bg1"/>
                </a:solidFill>
                <a:latin typeface="Arial" panose="020B0604020202020204" pitchFamily="34" charset="0"/>
                <a:cs typeface="Arial" panose="020B0604020202020204" pitchFamily="34" charset="0"/>
              </a:rPr>
              <a:pPr algn="ctr" eaLnBrk="1" hangingPunct="1">
                <a:spcBef>
                  <a:spcPct val="0"/>
                </a:spcBef>
                <a:buClrTx/>
                <a:buFontTx/>
                <a:buNone/>
              </a:pPr>
              <a:t>13</a:t>
            </a:fld>
            <a:endParaRPr lang="cs-CZ" altLang="cs-CZ" sz="1100">
              <a:solidFill>
                <a:schemeClr val="bg1"/>
              </a:solidFill>
              <a:latin typeface="Arial" panose="020B0604020202020204" pitchFamily="34" charset="0"/>
              <a:cs typeface="Arial" panose="020B0604020202020204" pitchFamily="34" charset="0"/>
            </a:endParaRPr>
          </a:p>
        </p:txBody>
      </p:sp>
      <p:pic>
        <p:nvPicPr>
          <p:cNvPr id="26628" name="Picture 6" descr="návrh oříz">
            <a:extLst>
              <a:ext uri="{FF2B5EF4-FFF2-40B4-BE49-F238E27FC236}">
                <a16:creationId xmlns:a16="http://schemas.microsoft.com/office/drawing/2014/main" xmlns="" id="{103DC2A1-4DCE-5804-B48B-DC4BE264B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28800"/>
            <a:ext cx="6025842" cy="398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xmlns="" id="{6E7071CB-8EA6-DE0D-7CA9-328341374DF3}"/>
              </a:ext>
            </a:extLst>
          </p:cNvPr>
          <p:cNvPicPr>
            <a:picLocks noChangeAspect="1" noChangeArrowheads="1"/>
          </p:cNvPicPr>
          <p:nvPr/>
        </p:nvPicPr>
        <p:blipFill>
          <a:blip r:embed="rId4"/>
          <a:srcRect/>
          <a:stretch>
            <a:fillRect/>
          </a:stretch>
        </p:blipFill>
        <p:spPr bwMode="auto">
          <a:xfrm>
            <a:off x="7524750" y="549275"/>
            <a:ext cx="1006475" cy="1325563"/>
          </a:xfrm>
          <a:prstGeom prst="rect">
            <a:avLst/>
          </a:prstGeom>
          <a:noFill/>
          <a:ln w="9525">
            <a:noFill/>
            <a:miter lim="800000"/>
            <a:headEnd/>
            <a:tailEnd/>
          </a:ln>
          <a:effectLst>
            <a:outerShdw blurRad="50800" dist="63500" dir="2700000" algn="tl" rotWithShape="0">
              <a:prstClr val="black">
                <a:alpha val="40000"/>
              </a:prstClr>
            </a:outerShdw>
          </a:effectLst>
        </p:spPr>
      </p:pic>
      <p:sp>
        <p:nvSpPr>
          <p:cNvPr id="26630" name="Zástupný symbol pro číslo snímku 2">
            <a:extLst>
              <a:ext uri="{FF2B5EF4-FFF2-40B4-BE49-F238E27FC236}">
                <a16:creationId xmlns:a16="http://schemas.microsoft.com/office/drawing/2014/main" xmlns="" id="{DBEF8590-B481-8DB1-5140-EB491060AB2A}"/>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spcBef>
                <a:spcPct val="0"/>
              </a:spcBef>
              <a:buClrTx/>
              <a:buFontTx/>
              <a:buNone/>
            </a:pPr>
            <a:fld id="{A13420E1-A0E8-43EC-9D85-943DFC5C4C45}" type="slidenum">
              <a:rPr lang="cs-CZ" altLang="cs-CZ" sz="1100" smtClean="0">
                <a:solidFill>
                  <a:schemeClr val="bg1"/>
                </a:solidFill>
                <a:latin typeface="Arial" panose="020B0604020202020204" pitchFamily="34" charset="0"/>
                <a:cs typeface="Arial" panose="020B0604020202020204" pitchFamily="34" charset="0"/>
              </a:rPr>
              <a:pPr>
                <a:spcBef>
                  <a:spcPct val="0"/>
                </a:spcBef>
                <a:buClrTx/>
                <a:buFontTx/>
                <a:buNone/>
              </a:pPr>
              <a:t>13</a:t>
            </a:fld>
            <a:endParaRPr lang="cs-CZ" altLang="cs-CZ" sz="1100">
              <a:solidFill>
                <a:schemeClr val="bg1"/>
              </a:solidFill>
              <a:latin typeface="Arial" panose="020B0604020202020204" pitchFamily="34" charset="0"/>
              <a:cs typeface="Arial" panose="020B0604020202020204" pitchFamily="34" charset="0"/>
            </a:endParaRPr>
          </a:p>
        </p:txBody>
      </p:sp>
      <p:sp>
        <p:nvSpPr>
          <p:cNvPr id="3" name="TextovéPole 2">
            <a:extLst>
              <a:ext uri="{FF2B5EF4-FFF2-40B4-BE49-F238E27FC236}">
                <a16:creationId xmlns:a16="http://schemas.microsoft.com/office/drawing/2014/main" xmlns="" id="{F3BBD139-3236-094E-DA8D-16DCBD40E80F}"/>
              </a:ext>
            </a:extLst>
          </p:cNvPr>
          <p:cNvSpPr txBox="1"/>
          <p:nvPr/>
        </p:nvSpPr>
        <p:spPr>
          <a:xfrm>
            <a:off x="6300192" y="2348880"/>
            <a:ext cx="3495199" cy="2862322"/>
          </a:xfrm>
          <a:prstGeom prst="rect">
            <a:avLst/>
          </a:prstGeom>
          <a:noFill/>
        </p:spPr>
        <p:txBody>
          <a:bodyPr wrap="square" rtlCol="0">
            <a:spAutoFit/>
          </a:bodyPr>
          <a:lstStyle/>
          <a:p>
            <a:r>
              <a:rPr lang="cs-CZ" dirty="0"/>
              <a:t>234 </a:t>
            </a:r>
            <a:r>
              <a:rPr lang="cs-CZ" dirty="0" err="1"/>
              <a:t>from</a:t>
            </a:r>
            <a:r>
              <a:rPr lang="cs-CZ" dirty="0"/>
              <a:t> </a:t>
            </a:r>
            <a:r>
              <a:rPr lang="cs-CZ" dirty="0" err="1"/>
              <a:t>Czechoslovakia</a:t>
            </a:r>
            <a:endParaRPr lang="cs-CZ" dirty="0"/>
          </a:p>
          <a:p>
            <a:r>
              <a:rPr lang="cs-CZ" dirty="0"/>
              <a:t>215 </a:t>
            </a:r>
            <a:r>
              <a:rPr lang="cs-CZ" dirty="0" err="1"/>
              <a:t>Hungarians</a:t>
            </a:r>
            <a:endParaRPr lang="cs-CZ" dirty="0"/>
          </a:p>
          <a:p>
            <a:r>
              <a:rPr lang="cs-CZ" dirty="0"/>
              <a:t>181 </a:t>
            </a:r>
            <a:r>
              <a:rPr lang="cs-CZ" dirty="0" err="1"/>
              <a:t>Romaniens</a:t>
            </a:r>
            <a:endParaRPr lang="cs-CZ" dirty="0"/>
          </a:p>
          <a:p>
            <a:r>
              <a:rPr lang="cs-CZ" dirty="0"/>
              <a:t>110 </a:t>
            </a:r>
            <a:r>
              <a:rPr lang="cs-CZ" dirty="0" err="1"/>
              <a:t>from</a:t>
            </a:r>
            <a:r>
              <a:rPr lang="cs-CZ" dirty="0"/>
              <a:t> </a:t>
            </a:r>
            <a:r>
              <a:rPr lang="cs-CZ" dirty="0" err="1"/>
              <a:t>Yugoslavia</a:t>
            </a:r>
            <a:endParaRPr lang="cs-CZ" dirty="0"/>
          </a:p>
          <a:p>
            <a:r>
              <a:rPr lang="cs-CZ" dirty="0"/>
              <a:t>107 </a:t>
            </a:r>
            <a:r>
              <a:rPr lang="cs-CZ" dirty="0" err="1"/>
              <a:t>Poles</a:t>
            </a:r>
            <a:endParaRPr lang="cs-CZ" dirty="0"/>
          </a:p>
          <a:p>
            <a:pPr marL="342900" indent="-342900">
              <a:buAutoNum type="arabicPlain" startAt="43"/>
            </a:pPr>
            <a:r>
              <a:rPr lang="cs-CZ" dirty="0" err="1"/>
              <a:t>Austrians</a:t>
            </a:r>
            <a:endParaRPr lang="cs-CZ" dirty="0"/>
          </a:p>
          <a:p>
            <a:r>
              <a:rPr lang="cs-CZ" dirty="0"/>
              <a:t>18 </a:t>
            </a:r>
            <a:r>
              <a:rPr lang="cs-CZ" dirty="0" err="1"/>
              <a:t>Russians</a:t>
            </a:r>
            <a:endParaRPr lang="cs-CZ" dirty="0"/>
          </a:p>
          <a:p>
            <a:r>
              <a:rPr lang="cs-CZ" dirty="0"/>
              <a:t>12 </a:t>
            </a:r>
            <a:r>
              <a:rPr lang="cs-CZ" dirty="0" err="1"/>
              <a:t>Italians</a:t>
            </a:r>
            <a:endParaRPr lang="cs-CZ" dirty="0"/>
          </a:p>
          <a:p>
            <a:pPr marL="342900" indent="-342900">
              <a:buAutoNum type="arabicPlain" startAt="2"/>
            </a:pPr>
            <a:r>
              <a:rPr lang="cs-CZ" dirty="0" err="1"/>
              <a:t>Germans</a:t>
            </a:r>
            <a:endParaRPr lang="cs-CZ" dirty="0"/>
          </a:p>
          <a:p>
            <a:r>
              <a:rPr lang="cs-CZ" dirty="0"/>
              <a:t>81 </a:t>
            </a:r>
            <a:r>
              <a:rPr lang="cs-CZ" dirty="0" err="1"/>
              <a:t>Unknown</a:t>
            </a:r>
            <a:endParaRPr lang="cs-CZ" dirty="0"/>
          </a:p>
        </p:txBody>
      </p:sp>
      <p:sp>
        <p:nvSpPr>
          <p:cNvPr id="4" name="TextovéPole 3">
            <a:extLst>
              <a:ext uri="{FF2B5EF4-FFF2-40B4-BE49-F238E27FC236}">
                <a16:creationId xmlns:a16="http://schemas.microsoft.com/office/drawing/2014/main" xmlns="" id="{B968FD39-C4F4-BFF7-6C88-74CB6E181D6E}"/>
              </a:ext>
            </a:extLst>
          </p:cNvPr>
          <p:cNvSpPr txBox="1"/>
          <p:nvPr/>
        </p:nvSpPr>
        <p:spPr>
          <a:xfrm>
            <a:off x="2411760" y="5614341"/>
            <a:ext cx="2016224" cy="369332"/>
          </a:xfrm>
          <a:prstGeom prst="rect">
            <a:avLst/>
          </a:prstGeom>
          <a:noFill/>
        </p:spPr>
        <p:txBody>
          <a:bodyPr wrap="square" rtlCol="0">
            <a:spAutoFit/>
          </a:bodyPr>
          <a:lstStyle/>
          <a:p>
            <a:r>
              <a:rPr lang="cs-CZ" dirty="0" err="1"/>
              <a:t>Road</a:t>
            </a:r>
            <a:r>
              <a:rPr lang="cs-CZ" dirty="0"/>
              <a:t> </a:t>
            </a:r>
            <a:r>
              <a:rPr lang="cs-CZ" dirty="0" err="1"/>
              <a:t>of</a:t>
            </a:r>
            <a:r>
              <a:rPr lang="cs-CZ" dirty="0"/>
              <a:t> </a:t>
            </a:r>
            <a:r>
              <a:rPr lang="cs-CZ" dirty="0" err="1"/>
              <a:t>Nations</a:t>
            </a:r>
            <a:endParaRPr lang="cs-CZ"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E045835-C8F5-FCD3-E66B-EAA881E2CD0F}"/>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xmlns="" id="{98D1D900-A2AC-1A3B-49A4-C9161839DC7F}"/>
              </a:ext>
            </a:extLst>
          </p:cNvPr>
          <p:cNvSpPr>
            <a:spLocks noGrp="1"/>
          </p:cNvSpPr>
          <p:nvPr>
            <p:ph type="title" idx="4294967295"/>
          </p:nvPr>
        </p:nvSpPr>
        <p:spPr/>
        <p:txBody>
          <a:bodyPr wrap="square" numCol="1" anchorCtr="0" compatLnSpc="1">
            <a:prstTxWarp prst="textNoShape">
              <a:avLst/>
            </a:prstTxWarp>
            <a:normAutofit/>
          </a:bodyPr>
          <a:lstStyle/>
          <a:p>
            <a:pPr eaLnBrk="1" hangingPunct="1">
              <a:defRPr/>
            </a:pPr>
            <a:r>
              <a:rPr lang="cs-CZ" altLang="cs-CZ" sz="3600" cap="none" dirty="0">
                <a:effectLst>
                  <a:outerShdw blurRad="38100" dist="38100" dir="2700000" algn="tl">
                    <a:srgbClr val="C0C0C0"/>
                  </a:outerShdw>
                </a:effectLst>
              </a:rPr>
              <a:t>UKRAINE, </a:t>
            </a:r>
            <a:r>
              <a:rPr lang="cs-CZ" altLang="cs-CZ" sz="2700" cap="none" dirty="0" err="1">
                <a:effectLst>
                  <a:outerShdw blurRad="38100" dist="38100" dir="2700000" algn="tl">
                    <a:srgbClr val="C0C0C0"/>
                  </a:outerShdw>
                </a:effectLst>
              </a:rPr>
              <a:t>Uzhorod</a:t>
            </a:r>
            <a:r>
              <a:rPr lang="cs-CZ" altLang="cs-CZ" sz="2700" cap="none" dirty="0">
                <a:effectLst>
                  <a:outerShdw blurRad="38100" dist="38100" dir="2700000" algn="tl">
                    <a:srgbClr val="C0C0C0"/>
                  </a:outerShdw>
                </a:effectLst>
              </a:rPr>
              <a:t/>
            </a:r>
            <a:br>
              <a:rPr lang="cs-CZ" altLang="cs-CZ" sz="2700" cap="none" dirty="0">
                <a:effectLst>
                  <a:outerShdw blurRad="38100" dist="38100" dir="2700000" algn="tl">
                    <a:srgbClr val="C0C0C0"/>
                  </a:outerShdw>
                </a:effectLst>
              </a:rPr>
            </a:br>
            <a:r>
              <a:rPr lang="cs-CZ" altLang="cs-CZ" sz="2000" cap="none" dirty="0">
                <a:effectLst>
                  <a:outerShdw blurRad="38100" dist="38100" dir="2700000" algn="tl">
                    <a:srgbClr val="C0C0C0"/>
                  </a:outerShdw>
                </a:effectLst>
              </a:rPr>
              <a:t>WW I, </a:t>
            </a:r>
            <a:r>
              <a:rPr lang="cs-CZ" altLang="cs-CZ" sz="2000" cap="none" dirty="0" err="1">
                <a:effectLst>
                  <a:outerShdw blurRad="38100" dist="38100" dir="2700000" algn="tl">
                    <a:srgbClr val="C0C0C0"/>
                  </a:outerShdw>
                </a:effectLst>
              </a:rPr>
              <a:t>another</a:t>
            </a:r>
            <a:r>
              <a:rPr lang="cs-CZ" altLang="cs-CZ" sz="2000" cap="none" dirty="0">
                <a:effectLst>
                  <a:outerShdw blurRad="38100" dist="38100" dir="2700000" algn="tl">
                    <a:srgbClr val="C0C0C0"/>
                  </a:outerShdw>
                </a:effectLst>
              </a:rPr>
              <a:t> </a:t>
            </a:r>
            <a:r>
              <a:rPr lang="cs-CZ" altLang="cs-CZ" sz="2000" cap="none" dirty="0" err="1">
                <a:effectLst>
                  <a:outerShdw blurRad="38100" dist="38100" dir="2700000" algn="tl">
                    <a:srgbClr val="C0C0C0"/>
                  </a:outerShdw>
                </a:effectLst>
              </a:rPr>
              <a:t>cemetery</a:t>
            </a:r>
            <a:r>
              <a:rPr lang="cs-CZ" altLang="cs-CZ" sz="2000" cap="none" dirty="0">
                <a:effectLst>
                  <a:outerShdw blurRad="38100" dist="38100" dir="2700000" algn="tl">
                    <a:srgbClr val="C0C0C0"/>
                  </a:outerShdw>
                </a:effectLst>
              </a:rPr>
              <a:t> </a:t>
            </a:r>
            <a:r>
              <a:rPr lang="cs-CZ" altLang="cs-CZ" sz="2000" cap="none" dirty="0" err="1">
                <a:effectLst>
                  <a:outerShdw blurRad="38100" dist="38100" dir="2700000" algn="tl">
                    <a:srgbClr val="C0C0C0"/>
                  </a:outerShdw>
                </a:effectLst>
              </a:rPr>
              <a:t>does</a:t>
            </a:r>
            <a:r>
              <a:rPr lang="cs-CZ" altLang="cs-CZ" sz="2000" cap="none" dirty="0">
                <a:effectLst>
                  <a:outerShdw blurRad="38100" dist="38100" dir="2700000" algn="tl">
                    <a:srgbClr val="C0C0C0"/>
                  </a:outerShdw>
                </a:effectLst>
              </a:rPr>
              <a:t> not </a:t>
            </a:r>
            <a:r>
              <a:rPr lang="cs-CZ" altLang="cs-CZ" sz="2000" cap="none" dirty="0" err="1">
                <a:effectLst>
                  <a:outerShdw blurRad="38100" dist="38100" dir="2700000" algn="tl">
                    <a:srgbClr val="C0C0C0"/>
                  </a:outerShdw>
                </a:effectLst>
              </a:rPr>
              <a:t>exist</a:t>
            </a:r>
            <a:r>
              <a:rPr lang="cs-CZ" altLang="cs-CZ" sz="2000" cap="none" dirty="0">
                <a:effectLst>
                  <a:outerShdw blurRad="38100" dist="38100" dir="2700000" algn="tl">
                    <a:srgbClr val="C0C0C0"/>
                  </a:outerShdw>
                </a:effectLst>
              </a:rPr>
              <a:t>, </a:t>
            </a:r>
            <a:r>
              <a:rPr lang="cs-CZ" altLang="cs-CZ" sz="2000" cap="none" dirty="0" err="1">
                <a:effectLst>
                  <a:outerShdw blurRad="38100" dist="38100" dir="2700000" algn="tl">
                    <a:srgbClr val="C0C0C0"/>
                  </a:outerShdw>
                </a:effectLst>
              </a:rPr>
              <a:t>almost</a:t>
            </a:r>
            <a:r>
              <a:rPr lang="cs-CZ" altLang="cs-CZ" sz="2000" cap="none" dirty="0">
                <a:effectLst>
                  <a:outerShdw blurRad="38100" dist="38100" dir="2700000" algn="tl">
                    <a:srgbClr val="C0C0C0"/>
                  </a:outerShdw>
                </a:effectLst>
              </a:rPr>
              <a:t> 11 000</a:t>
            </a:r>
          </a:p>
        </p:txBody>
      </p:sp>
      <p:sp>
        <p:nvSpPr>
          <p:cNvPr id="26627" name="Zástupný symbol pro číslo snímku 3">
            <a:extLst>
              <a:ext uri="{FF2B5EF4-FFF2-40B4-BE49-F238E27FC236}">
                <a16:creationId xmlns:a16="http://schemas.microsoft.com/office/drawing/2014/main" xmlns="" id="{E64049E6-F69D-5C7A-E60C-E489F69DCCB1}"/>
              </a:ext>
            </a:extLst>
          </p:cNvPr>
          <p:cNvSpPr txBox="1">
            <a:spLocks noGrp="1"/>
          </p:cNvSpPr>
          <p:nvPr/>
        </p:nvSpPr>
        <p:spPr bwMode="auto">
          <a:xfrm>
            <a:off x="7740650" y="6237288"/>
            <a:ext cx="647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lgn="ctr" eaLnBrk="1" hangingPunct="1">
              <a:spcBef>
                <a:spcPct val="0"/>
              </a:spcBef>
              <a:buClrTx/>
              <a:buFontTx/>
              <a:buNone/>
            </a:pPr>
            <a:fld id="{77ED39A4-7A28-4A7C-8DBF-3E8EA84E283E}" type="slidenum">
              <a:rPr lang="cs-CZ" altLang="cs-CZ" sz="1100">
                <a:solidFill>
                  <a:schemeClr val="bg1"/>
                </a:solidFill>
                <a:latin typeface="Arial" panose="020B0604020202020204" pitchFamily="34" charset="0"/>
                <a:cs typeface="Arial" panose="020B0604020202020204" pitchFamily="34" charset="0"/>
              </a:rPr>
              <a:pPr algn="ctr" eaLnBrk="1" hangingPunct="1">
                <a:spcBef>
                  <a:spcPct val="0"/>
                </a:spcBef>
                <a:buClrTx/>
                <a:buFontTx/>
                <a:buNone/>
              </a:pPr>
              <a:t>14</a:t>
            </a:fld>
            <a:endParaRPr lang="cs-CZ" altLang="cs-CZ" sz="1100">
              <a:solidFill>
                <a:schemeClr val="bg1"/>
              </a:solidFill>
              <a:latin typeface="Arial" panose="020B0604020202020204" pitchFamily="34" charset="0"/>
              <a:cs typeface="Arial" panose="020B0604020202020204" pitchFamily="34" charset="0"/>
            </a:endParaRPr>
          </a:p>
        </p:txBody>
      </p:sp>
      <p:pic>
        <p:nvPicPr>
          <p:cNvPr id="5" name="Picture 3">
            <a:extLst>
              <a:ext uri="{FF2B5EF4-FFF2-40B4-BE49-F238E27FC236}">
                <a16:creationId xmlns:a16="http://schemas.microsoft.com/office/drawing/2014/main" xmlns="" id="{F95E9512-544C-3529-95EF-E30C37148440}"/>
              </a:ext>
            </a:extLst>
          </p:cNvPr>
          <p:cNvPicPr>
            <a:picLocks noChangeAspect="1" noChangeArrowheads="1"/>
          </p:cNvPicPr>
          <p:nvPr/>
        </p:nvPicPr>
        <p:blipFill>
          <a:blip r:embed="rId4"/>
          <a:srcRect/>
          <a:stretch>
            <a:fillRect/>
          </a:stretch>
        </p:blipFill>
        <p:spPr bwMode="auto">
          <a:xfrm>
            <a:off x="7524750" y="549275"/>
            <a:ext cx="1006475" cy="1325563"/>
          </a:xfrm>
          <a:prstGeom prst="rect">
            <a:avLst/>
          </a:prstGeom>
          <a:noFill/>
          <a:ln w="9525">
            <a:noFill/>
            <a:miter lim="800000"/>
            <a:headEnd/>
            <a:tailEnd/>
          </a:ln>
          <a:effectLst>
            <a:outerShdw blurRad="50800" dist="63500" dir="2700000" algn="tl" rotWithShape="0">
              <a:prstClr val="black">
                <a:alpha val="40000"/>
              </a:prstClr>
            </a:outerShdw>
          </a:effectLst>
        </p:spPr>
      </p:pic>
      <p:sp>
        <p:nvSpPr>
          <p:cNvPr id="26630" name="Zástupný symbol pro číslo snímku 2">
            <a:extLst>
              <a:ext uri="{FF2B5EF4-FFF2-40B4-BE49-F238E27FC236}">
                <a16:creationId xmlns:a16="http://schemas.microsoft.com/office/drawing/2014/main" xmlns="" id="{5D0D2BC5-C9BB-2B1E-5695-A0CD4975D6A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spcBef>
                <a:spcPct val="0"/>
              </a:spcBef>
              <a:buClrTx/>
              <a:buFontTx/>
              <a:buNone/>
            </a:pPr>
            <a:fld id="{A13420E1-A0E8-43EC-9D85-943DFC5C4C45}" type="slidenum">
              <a:rPr lang="cs-CZ" altLang="cs-CZ" sz="1100" smtClean="0">
                <a:solidFill>
                  <a:schemeClr val="bg1"/>
                </a:solidFill>
                <a:latin typeface="Arial" panose="020B0604020202020204" pitchFamily="34" charset="0"/>
                <a:cs typeface="Arial" panose="020B0604020202020204" pitchFamily="34" charset="0"/>
              </a:rPr>
              <a:pPr>
                <a:spcBef>
                  <a:spcPct val="0"/>
                </a:spcBef>
                <a:buClrTx/>
                <a:buFontTx/>
                <a:buNone/>
              </a:pPr>
              <a:t>14</a:t>
            </a:fld>
            <a:endParaRPr lang="cs-CZ" altLang="cs-CZ" sz="1100">
              <a:solidFill>
                <a:schemeClr val="bg1"/>
              </a:solidFill>
              <a:latin typeface="Arial" panose="020B0604020202020204" pitchFamily="34" charset="0"/>
              <a:cs typeface="Arial" panose="020B0604020202020204" pitchFamily="34" charset="0"/>
            </a:endParaRPr>
          </a:p>
        </p:txBody>
      </p:sp>
      <p:graphicFrame>
        <p:nvGraphicFramePr>
          <p:cNvPr id="3" name="Objekt 2">
            <a:extLst>
              <a:ext uri="{FF2B5EF4-FFF2-40B4-BE49-F238E27FC236}">
                <a16:creationId xmlns:a16="http://schemas.microsoft.com/office/drawing/2014/main" xmlns="" id="{7999E5F6-E2B5-D657-79E3-6972E8F857D5}"/>
              </a:ext>
            </a:extLst>
          </p:cNvPr>
          <p:cNvGraphicFramePr>
            <a:graphicFrameLocks noChangeAspect="1"/>
          </p:cNvGraphicFramePr>
          <p:nvPr>
            <p:extLst>
              <p:ext uri="{D42A27DB-BD31-4B8C-83A1-F6EECF244321}">
                <p14:modId xmlns:p14="http://schemas.microsoft.com/office/powerpoint/2010/main" val="2258138917"/>
              </p:ext>
            </p:extLst>
          </p:nvPr>
        </p:nvGraphicFramePr>
        <p:xfrm>
          <a:off x="251520" y="1268413"/>
          <a:ext cx="6590808" cy="4964112"/>
        </p:xfrm>
        <a:graphic>
          <a:graphicData uri="http://schemas.openxmlformats.org/presentationml/2006/ole">
            <mc:AlternateContent xmlns:mc="http://schemas.openxmlformats.org/markup-compatibility/2006">
              <mc:Choice xmlns:v="urn:schemas-microsoft-com:vml" Requires="v">
                <p:oleObj spid="_x0000_s1026" name="Acrobat Document" r:id="rId5" imgW="8019999" imgH="5667233" progId="Acrobat.Document.DC">
                  <p:embed/>
                </p:oleObj>
              </mc:Choice>
              <mc:Fallback>
                <p:oleObj name="Acrobat Document" r:id="rId5" imgW="8019999" imgH="5667233" progId="Acrobat.Document.DC">
                  <p:embed/>
                  <p:pic>
                    <p:nvPicPr>
                      <p:cNvPr id="3" name="Objekt 2">
                        <a:extLst>
                          <a:ext uri="{FF2B5EF4-FFF2-40B4-BE49-F238E27FC236}">
                            <a16:creationId xmlns:a16="http://schemas.microsoft.com/office/drawing/2014/main" xmlns="" id="{7999E5F6-E2B5-D657-79E3-6972E8F857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1268413"/>
                        <a:ext cx="6590808" cy="4964112"/>
                      </a:xfrm>
                      <a:prstGeom prst="rect">
                        <a:avLst/>
                      </a:prstGeom>
                      <a:noFill/>
                      <a:ln>
                        <a:noFill/>
                      </a:ln>
                    </p:spPr>
                  </p:pic>
                </p:oleObj>
              </mc:Fallback>
            </mc:AlternateContent>
          </a:graphicData>
        </a:graphic>
      </p:graphicFrame>
      <p:sp>
        <p:nvSpPr>
          <p:cNvPr id="4" name="TextovéPole 3">
            <a:extLst>
              <a:ext uri="{FF2B5EF4-FFF2-40B4-BE49-F238E27FC236}">
                <a16:creationId xmlns:a16="http://schemas.microsoft.com/office/drawing/2014/main" xmlns="" id="{C249C2B6-446B-8F8B-FF35-18E2631CE220}"/>
              </a:ext>
            </a:extLst>
          </p:cNvPr>
          <p:cNvSpPr txBox="1"/>
          <p:nvPr/>
        </p:nvSpPr>
        <p:spPr>
          <a:xfrm>
            <a:off x="6444208" y="2276872"/>
            <a:ext cx="2919135" cy="3139321"/>
          </a:xfrm>
          <a:prstGeom prst="rect">
            <a:avLst/>
          </a:prstGeom>
          <a:noFill/>
        </p:spPr>
        <p:txBody>
          <a:bodyPr wrap="square" rtlCol="0">
            <a:spAutoFit/>
          </a:bodyPr>
          <a:lstStyle/>
          <a:p>
            <a:r>
              <a:rPr lang="cs-CZ" dirty="0"/>
              <a:t>879 </a:t>
            </a:r>
            <a:r>
              <a:rPr lang="cs-CZ" dirty="0" err="1"/>
              <a:t>Hungarians</a:t>
            </a:r>
            <a:endParaRPr lang="cs-CZ" dirty="0"/>
          </a:p>
          <a:p>
            <a:r>
              <a:rPr lang="cs-CZ" dirty="0"/>
              <a:t>686 </a:t>
            </a:r>
            <a:r>
              <a:rPr lang="cs-CZ" dirty="0" err="1"/>
              <a:t>Romanians</a:t>
            </a:r>
            <a:endParaRPr lang="cs-CZ" dirty="0"/>
          </a:p>
          <a:p>
            <a:r>
              <a:rPr lang="cs-CZ" dirty="0"/>
              <a:t>539 </a:t>
            </a:r>
            <a:r>
              <a:rPr lang="cs-CZ" dirty="0" err="1"/>
              <a:t>from</a:t>
            </a:r>
            <a:r>
              <a:rPr lang="cs-CZ" dirty="0"/>
              <a:t> </a:t>
            </a:r>
            <a:r>
              <a:rPr lang="cs-CZ" dirty="0" err="1"/>
              <a:t>Czechoslovakia</a:t>
            </a:r>
            <a:endParaRPr lang="cs-CZ" dirty="0"/>
          </a:p>
          <a:p>
            <a:r>
              <a:rPr lang="cs-CZ" dirty="0"/>
              <a:t>355 </a:t>
            </a:r>
            <a:r>
              <a:rPr lang="cs-CZ" dirty="0" err="1"/>
              <a:t>from</a:t>
            </a:r>
            <a:r>
              <a:rPr lang="cs-CZ" dirty="0"/>
              <a:t> </a:t>
            </a:r>
            <a:r>
              <a:rPr lang="cs-CZ" dirty="0" err="1"/>
              <a:t>Yugoslavia</a:t>
            </a:r>
            <a:endParaRPr lang="cs-CZ" dirty="0"/>
          </a:p>
          <a:p>
            <a:r>
              <a:rPr lang="cs-CZ" dirty="0"/>
              <a:t>324 </a:t>
            </a:r>
            <a:r>
              <a:rPr lang="cs-CZ" dirty="0" err="1"/>
              <a:t>Russians</a:t>
            </a:r>
            <a:endParaRPr lang="cs-CZ" dirty="0"/>
          </a:p>
          <a:p>
            <a:r>
              <a:rPr lang="cs-CZ" dirty="0"/>
              <a:t>259 </a:t>
            </a:r>
            <a:r>
              <a:rPr lang="cs-CZ" dirty="0" err="1"/>
              <a:t>Poles</a:t>
            </a:r>
            <a:endParaRPr lang="cs-CZ" dirty="0"/>
          </a:p>
          <a:p>
            <a:r>
              <a:rPr lang="cs-CZ" dirty="0"/>
              <a:t>206 </a:t>
            </a:r>
            <a:r>
              <a:rPr lang="cs-CZ" dirty="0" err="1"/>
              <a:t>Austrians</a:t>
            </a:r>
            <a:endParaRPr lang="cs-CZ" dirty="0"/>
          </a:p>
          <a:p>
            <a:pPr marL="342900" indent="-342900">
              <a:buAutoNum type="arabicPlain" startAt="88"/>
            </a:pPr>
            <a:r>
              <a:rPr lang="cs-CZ" dirty="0"/>
              <a:t> </a:t>
            </a:r>
            <a:r>
              <a:rPr lang="cs-CZ" dirty="0" err="1"/>
              <a:t>Italians</a:t>
            </a:r>
            <a:endParaRPr lang="cs-CZ" dirty="0"/>
          </a:p>
          <a:p>
            <a:pPr marL="342900" indent="-342900">
              <a:buAutoNum type="arabicPlain" startAt="5"/>
            </a:pPr>
            <a:r>
              <a:rPr lang="cs-CZ" dirty="0" err="1"/>
              <a:t>Germans</a:t>
            </a:r>
            <a:endParaRPr lang="cs-CZ" dirty="0"/>
          </a:p>
          <a:p>
            <a:r>
              <a:rPr lang="cs-CZ" dirty="0"/>
              <a:t>More </a:t>
            </a:r>
            <a:r>
              <a:rPr lang="cs-CZ" dirty="0" err="1"/>
              <a:t>than</a:t>
            </a:r>
            <a:r>
              <a:rPr lang="cs-CZ" dirty="0"/>
              <a:t> 7000 </a:t>
            </a:r>
            <a:r>
              <a:rPr lang="cs-CZ"/>
              <a:t>unknown</a:t>
            </a:r>
            <a:endParaRPr lang="cs-CZ" dirty="0"/>
          </a:p>
          <a:p>
            <a:endParaRPr lang="cs-CZ" dirty="0"/>
          </a:p>
        </p:txBody>
      </p:sp>
      <p:sp>
        <p:nvSpPr>
          <p:cNvPr id="7" name="TextovéPole 6">
            <a:extLst>
              <a:ext uri="{FF2B5EF4-FFF2-40B4-BE49-F238E27FC236}">
                <a16:creationId xmlns:a16="http://schemas.microsoft.com/office/drawing/2014/main" xmlns="" id="{FA4F61EC-58C3-D1B0-73B7-00187D345FF2}"/>
              </a:ext>
            </a:extLst>
          </p:cNvPr>
          <p:cNvSpPr txBox="1"/>
          <p:nvPr/>
        </p:nvSpPr>
        <p:spPr>
          <a:xfrm>
            <a:off x="899592" y="5825228"/>
            <a:ext cx="5832648" cy="646331"/>
          </a:xfrm>
          <a:prstGeom prst="rect">
            <a:avLst/>
          </a:prstGeom>
          <a:noFill/>
        </p:spPr>
        <p:txBody>
          <a:bodyPr wrap="square" rtlCol="0">
            <a:spAutoFit/>
          </a:bodyPr>
          <a:lstStyle/>
          <a:p>
            <a:pPr marL="285750" indent="-285750">
              <a:buFont typeface="Arial" panose="020B0604020202020204" pitchFamily="34" charset="0"/>
              <a:buChar char="•"/>
            </a:pPr>
            <a:r>
              <a:rPr lang="cs-CZ" b="1" dirty="0" err="1"/>
              <a:t>Each</a:t>
            </a:r>
            <a:r>
              <a:rPr lang="cs-CZ" b="1" dirty="0"/>
              <a:t> </a:t>
            </a:r>
            <a:r>
              <a:rPr lang="cs-CZ" b="1" dirty="0" err="1"/>
              <a:t>nation</a:t>
            </a:r>
            <a:r>
              <a:rPr lang="cs-CZ" b="1" dirty="0"/>
              <a:t> </a:t>
            </a:r>
            <a:r>
              <a:rPr lang="cs-CZ" b="1" dirty="0" err="1"/>
              <a:t>can</a:t>
            </a:r>
            <a:r>
              <a:rPr lang="cs-CZ" b="1" dirty="0"/>
              <a:t> </a:t>
            </a:r>
            <a:r>
              <a:rPr lang="cs-CZ" b="1" dirty="0" err="1"/>
              <a:t>erect</a:t>
            </a:r>
            <a:r>
              <a:rPr lang="cs-CZ" b="1" dirty="0"/>
              <a:t> </a:t>
            </a:r>
            <a:r>
              <a:rPr lang="cs-CZ" b="1" dirty="0" err="1"/>
              <a:t>one</a:t>
            </a:r>
            <a:r>
              <a:rPr lang="cs-CZ" b="1" dirty="0"/>
              <a:t> </a:t>
            </a:r>
            <a:r>
              <a:rPr lang="cs-CZ" b="1" dirty="0" err="1"/>
              <a:t>or</a:t>
            </a:r>
            <a:r>
              <a:rPr lang="cs-CZ" b="1" dirty="0"/>
              <a:t> more </a:t>
            </a:r>
            <a:r>
              <a:rPr lang="cs-CZ" b="1" dirty="0" err="1"/>
              <a:t>columns</a:t>
            </a:r>
            <a:endParaRPr lang="cs-CZ" b="1" dirty="0"/>
          </a:p>
          <a:p>
            <a:pPr marL="285750" indent="-285750">
              <a:buFont typeface="Arial" panose="020B0604020202020204" pitchFamily="34" charset="0"/>
              <a:buChar char="•"/>
            </a:pPr>
            <a:r>
              <a:rPr lang="cs-CZ" b="1" dirty="0" err="1"/>
              <a:t>We</a:t>
            </a:r>
            <a:r>
              <a:rPr lang="cs-CZ" b="1" dirty="0"/>
              <a:t> </a:t>
            </a:r>
            <a:r>
              <a:rPr lang="cs-CZ" b="1" dirty="0" err="1"/>
              <a:t>invite</a:t>
            </a:r>
            <a:r>
              <a:rPr lang="cs-CZ" b="1" dirty="0"/>
              <a:t> </a:t>
            </a:r>
            <a:r>
              <a:rPr lang="cs-CZ" b="1" dirty="0" err="1"/>
              <a:t>you</a:t>
            </a:r>
            <a:r>
              <a:rPr lang="cs-CZ" b="1" dirty="0"/>
              <a:t> to </a:t>
            </a:r>
            <a:r>
              <a:rPr lang="cs-CZ" b="1" dirty="0" err="1"/>
              <a:t>participate</a:t>
            </a:r>
            <a:endParaRPr lang="cs-CZ" b="1" dirty="0"/>
          </a:p>
        </p:txBody>
      </p:sp>
    </p:spTree>
    <p:extLst>
      <p:ext uri="{BB962C8B-B14F-4D97-AF65-F5344CB8AC3E}">
        <p14:creationId xmlns:p14="http://schemas.microsoft.com/office/powerpoint/2010/main" val="1847231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AABF6168-8120-4F9C-1DFB-5AE239A843EE}"/>
              </a:ext>
            </a:extLst>
          </p:cNvPr>
          <p:cNvSpPr>
            <a:spLocks noGrp="1"/>
          </p:cNvSpPr>
          <p:nvPr>
            <p:ph type="title" idx="4294967295"/>
          </p:nvPr>
        </p:nvSpPr>
        <p:spPr/>
        <p:txBody>
          <a:bodyPr wrap="square" numCol="1" anchorCtr="0" compatLnSpc="1">
            <a:prstTxWarp prst="textNoShape">
              <a:avLst/>
            </a:prstTxWarp>
            <a:normAutofit/>
          </a:bodyPr>
          <a:lstStyle/>
          <a:p>
            <a:pPr eaLnBrk="1" hangingPunct="1">
              <a:defRPr/>
            </a:pPr>
            <a:r>
              <a:rPr lang="cs-CZ" altLang="cs-CZ" sz="1800" cap="none" dirty="0">
                <a:effectLst>
                  <a:outerShdw blurRad="38100" dist="38100" dir="2700000" algn="tl">
                    <a:srgbClr val="C0C0C0"/>
                  </a:outerShdw>
                </a:effectLst>
              </a:rPr>
              <a:t>KAZAKHSTAN, </a:t>
            </a:r>
            <a:r>
              <a:rPr lang="cs-CZ" altLang="cs-CZ" sz="1800" cap="none" dirty="0" err="1">
                <a:effectLst>
                  <a:outerShdw blurRad="38100" dist="38100" dir="2700000" algn="tl">
                    <a:srgbClr val="C0C0C0"/>
                  </a:outerShdw>
                </a:effectLst>
              </a:rPr>
              <a:t>Fort</a:t>
            </a:r>
            <a:r>
              <a:rPr lang="cs-CZ" altLang="cs-CZ" sz="1800" cap="none" dirty="0">
                <a:effectLst>
                  <a:outerShdw blurRad="38100" dist="38100" dir="2700000" algn="tl">
                    <a:srgbClr val="C0C0C0"/>
                  </a:outerShdw>
                </a:effectLst>
              </a:rPr>
              <a:t> </a:t>
            </a:r>
            <a:r>
              <a:rPr lang="cs-CZ" altLang="cs-CZ" sz="1800" cap="none" dirty="0" err="1">
                <a:effectLst>
                  <a:outerShdw blurRad="38100" dist="38100" dir="2700000" algn="tl">
                    <a:srgbClr val="C0C0C0"/>
                  </a:outerShdw>
                </a:effectLst>
              </a:rPr>
              <a:t>Shevhcenko</a:t>
            </a:r>
            <a:r>
              <a:rPr lang="cs-CZ" altLang="cs-CZ" sz="1800" cap="none" dirty="0">
                <a:effectLst>
                  <a:outerShdw blurRad="38100" dist="38100" dir="2700000" algn="tl">
                    <a:srgbClr val="C0C0C0"/>
                  </a:outerShdw>
                </a:effectLst>
              </a:rPr>
              <a:t> WW I, POW</a:t>
            </a:r>
            <a:br>
              <a:rPr lang="cs-CZ" altLang="cs-CZ" sz="1800" cap="none" dirty="0">
                <a:effectLst>
                  <a:outerShdw blurRad="38100" dist="38100" dir="2700000" algn="tl">
                    <a:srgbClr val="C0C0C0"/>
                  </a:outerShdw>
                </a:effectLst>
              </a:rPr>
            </a:br>
            <a:r>
              <a:rPr lang="cs-CZ" altLang="cs-CZ" sz="1800" cap="none" dirty="0">
                <a:effectLst>
                  <a:outerShdw blurRad="38100" dist="38100" dir="2700000" algn="tl">
                    <a:srgbClr val="C0C0C0"/>
                  </a:outerShdw>
                </a:effectLst>
              </a:rPr>
              <a:t>UZBEKISTAN,</a:t>
            </a:r>
            <a:r>
              <a:rPr lang="cs-CZ" altLang="cs-CZ" sz="2800" cap="none" dirty="0">
                <a:effectLst>
                  <a:outerShdw blurRad="38100" dist="38100" dir="2700000" algn="tl">
                    <a:srgbClr val="C0C0C0"/>
                  </a:outerShdw>
                </a:effectLst>
              </a:rPr>
              <a:t> </a:t>
            </a:r>
            <a:r>
              <a:rPr lang="cs-CZ" altLang="cs-CZ" sz="1800" cap="none" dirty="0" err="1">
                <a:effectLst>
                  <a:outerShdw blurRad="38100" dist="38100" dir="2700000" algn="tl">
                    <a:srgbClr val="C0C0C0"/>
                  </a:outerShdw>
                </a:effectLst>
              </a:rPr>
              <a:t>Tashkent</a:t>
            </a:r>
            <a:r>
              <a:rPr lang="cs-CZ" altLang="cs-CZ" sz="1800" cap="none" dirty="0">
                <a:effectLst>
                  <a:outerShdw blurRad="38100" dist="38100" dir="2700000" algn="tl">
                    <a:srgbClr val="C0C0C0"/>
                  </a:outerShdw>
                </a:effectLst>
              </a:rPr>
              <a:t> WW I, 576 POW </a:t>
            </a:r>
            <a:r>
              <a:rPr lang="cs-CZ" altLang="cs-CZ" sz="1800" cap="none" dirty="0" err="1">
                <a:effectLst>
                  <a:outerShdw blurRad="38100" dist="38100" dir="2700000" algn="tl">
                    <a:srgbClr val="C0C0C0"/>
                  </a:outerShdw>
                </a:effectLst>
              </a:rPr>
              <a:t>from</a:t>
            </a:r>
            <a:r>
              <a:rPr lang="cs-CZ" altLang="cs-CZ" sz="1800" cap="none" dirty="0">
                <a:effectLst>
                  <a:outerShdw blurRad="38100" dist="38100" dir="2700000" algn="tl">
                    <a:srgbClr val="C0C0C0"/>
                  </a:outerShdw>
                </a:effectLst>
              </a:rPr>
              <a:t> </a:t>
            </a:r>
            <a:r>
              <a:rPr lang="cs-CZ" altLang="cs-CZ" sz="1800" cap="none" dirty="0" err="1">
                <a:effectLst>
                  <a:outerShdw blurRad="38100" dist="38100" dir="2700000" algn="tl">
                    <a:srgbClr val="C0C0C0"/>
                  </a:outerShdw>
                </a:effectLst>
              </a:rPr>
              <a:t>the</a:t>
            </a:r>
            <a:r>
              <a:rPr lang="cs-CZ" altLang="cs-CZ" sz="1800" cap="none" dirty="0">
                <a:effectLst>
                  <a:outerShdw blurRad="38100" dist="38100" dir="2700000" algn="tl">
                    <a:srgbClr val="C0C0C0"/>
                  </a:outerShdw>
                </a:effectLst>
              </a:rPr>
              <a:t> Czech </a:t>
            </a:r>
            <a:r>
              <a:rPr lang="cs-CZ" altLang="cs-CZ" sz="1800" cap="none" dirty="0" err="1">
                <a:effectLst>
                  <a:outerShdw blurRad="38100" dist="38100" dir="2700000" algn="tl">
                    <a:srgbClr val="C0C0C0"/>
                  </a:outerShdw>
                </a:effectLst>
              </a:rPr>
              <a:t>lands</a:t>
            </a:r>
            <a:r>
              <a:rPr lang="cs-CZ" altLang="cs-CZ" sz="1800" cap="none" dirty="0">
                <a:effectLst>
                  <a:outerShdw blurRad="38100" dist="38100" dir="2700000" algn="tl">
                    <a:srgbClr val="C0C0C0"/>
                  </a:outerShdw>
                </a:effectLst>
              </a:rPr>
              <a:t/>
            </a:r>
            <a:br>
              <a:rPr lang="cs-CZ" altLang="cs-CZ" sz="1800" cap="none" dirty="0">
                <a:effectLst>
                  <a:outerShdw blurRad="38100" dist="38100" dir="2700000" algn="tl">
                    <a:srgbClr val="C0C0C0"/>
                  </a:outerShdw>
                </a:effectLst>
              </a:rPr>
            </a:br>
            <a:endParaRPr lang="cs-CZ" altLang="cs-CZ" sz="1800" cap="none" dirty="0">
              <a:effectLst>
                <a:outerShdw blurRad="38100" dist="38100" dir="2700000" algn="tl">
                  <a:srgbClr val="C0C0C0"/>
                </a:outerShdw>
              </a:effectLst>
            </a:endParaRPr>
          </a:p>
        </p:txBody>
      </p:sp>
      <p:sp>
        <p:nvSpPr>
          <p:cNvPr id="44035" name="Zástupný symbol pro číslo snímku 3">
            <a:extLst>
              <a:ext uri="{FF2B5EF4-FFF2-40B4-BE49-F238E27FC236}">
                <a16:creationId xmlns:a16="http://schemas.microsoft.com/office/drawing/2014/main" xmlns="" id="{EC9DA3CB-F5A6-DDC2-3392-BCE2E6E58B8B}"/>
              </a:ext>
            </a:extLst>
          </p:cNvPr>
          <p:cNvSpPr txBox="1">
            <a:spLocks noGrp="1"/>
          </p:cNvSpPr>
          <p:nvPr/>
        </p:nvSpPr>
        <p:spPr bwMode="auto">
          <a:xfrm>
            <a:off x="7740650" y="6237288"/>
            <a:ext cx="647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lgn="ctr" eaLnBrk="1" hangingPunct="1">
              <a:spcBef>
                <a:spcPct val="0"/>
              </a:spcBef>
              <a:buClrTx/>
              <a:buFontTx/>
              <a:buNone/>
            </a:pPr>
            <a:fld id="{9ABD0857-8361-4119-8524-4A83C846745C}" type="slidenum">
              <a:rPr lang="cs-CZ" altLang="cs-CZ" sz="1100">
                <a:solidFill>
                  <a:schemeClr val="bg1"/>
                </a:solidFill>
                <a:latin typeface="Arial" panose="020B0604020202020204" pitchFamily="34" charset="0"/>
                <a:cs typeface="Arial" panose="020B0604020202020204" pitchFamily="34" charset="0"/>
              </a:rPr>
              <a:pPr algn="ctr" eaLnBrk="1" hangingPunct="1">
                <a:spcBef>
                  <a:spcPct val="0"/>
                </a:spcBef>
                <a:buClrTx/>
                <a:buFontTx/>
                <a:buNone/>
              </a:pPr>
              <a:t>15</a:t>
            </a:fld>
            <a:endParaRPr lang="cs-CZ" altLang="cs-CZ" sz="1100">
              <a:solidFill>
                <a:schemeClr val="bg1"/>
              </a:solidFill>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xmlns="" id="{480616DA-E3F4-CB35-9437-DE0B0839668C}"/>
              </a:ext>
            </a:extLst>
          </p:cNvPr>
          <p:cNvGraphicFramePr/>
          <p:nvPr/>
        </p:nvGraphicFramePr>
        <p:xfrm>
          <a:off x="4067945" y="1268413"/>
          <a:ext cx="3456806" cy="96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038" name="Zástupný symbol pro číslo snímku 2">
            <a:extLst>
              <a:ext uri="{FF2B5EF4-FFF2-40B4-BE49-F238E27FC236}">
                <a16:creationId xmlns:a16="http://schemas.microsoft.com/office/drawing/2014/main" xmlns="" id="{7E8B6DC0-D959-1E0B-F099-EE2062A2B89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spcBef>
                <a:spcPct val="0"/>
              </a:spcBef>
              <a:buClrTx/>
              <a:buFontTx/>
              <a:buNone/>
            </a:pPr>
            <a:fld id="{1E27B1D0-FD92-48FD-958B-ACE6387BCEDE}" type="slidenum">
              <a:rPr lang="cs-CZ" altLang="cs-CZ" sz="1100" smtClean="0">
                <a:solidFill>
                  <a:schemeClr val="bg1"/>
                </a:solidFill>
                <a:latin typeface="Arial" panose="020B0604020202020204" pitchFamily="34" charset="0"/>
                <a:cs typeface="Arial" panose="020B0604020202020204" pitchFamily="34" charset="0"/>
              </a:rPr>
              <a:pPr>
                <a:spcBef>
                  <a:spcPct val="0"/>
                </a:spcBef>
                <a:buClrTx/>
                <a:buFontTx/>
                <a:buNone/>
              </a:pPr>
              <a:t>15</a:t>
            </a:fld>
            <a:endParaRPr lang="cs-CZ" altLang="cs-CZ" sz="1100">
              <a:solidFill>
                <a:schemeClr val="bg1"/>
              </a:solidFill>
              <a:latin typeface="Arial" panose="020B0604020202020204" pitchFamily="34" charset="0"/>
              <a:cs typeface="Arial" panose="020B0604020202020204" pitchFamily="34" charset="0"/>
            </a:endParaRPr>
          </a:p>
        </p:txBody>
      </p:sp>
      <p:pic>
        <p:nvPicPr>
          <p:cNvPr id="44039" name="Obrázek 3">
            <a:extLst>
              <a:ext uri="{FF2B5EF4-FFF2-40B4-BE49-F238E27FC236}">
                <a16:creationId xmlns:a16="http://schemas.microsoft.com/office/drawing/2014/main" xmlns="" id="{61AB323F-B48B-94BF-002E-3A04A2664D7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504" y="1480719"/>
            <a:ext cx="3675062" cy="461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3">
            <a:extLst>
              <a:ext uri="{FF2B5EF4-FFF2-40B4-BE49-F238E27FC236}">
                <a16:creationId xmlns:a16="http://schemas.microsoft.com/office/drawing/2014/main" xmlns="" id="{7DCF1089-7787-C52C-CAF3-C44E817760DA}"/>
              </a:ext>
            </a:extLst>
          </p:cNvPr>
          <p:cNvPicPr>
            <a:picLocks noChangeAspect="1"/>
          </p:cNvPicPr>
          <p:nvPr/>
        </p:nvPicPr>
        <p:blipFill>
          <a:blip r:embed="rId9"/>
          <a:stretch>
            <a:fillRect/>
          </a:stretch>
        </p:blipFill>
        <p:spPr>
          <a:xfrm>
            <a:off x="3831280" y="1480720"/>
            <a:ext cx="5136325" cy="4612578"/>
          </a:xfrm>
          <a:prstGeom prst="rect">
            <a:avLst/>
          </a:prstGeom>
        </p:spPr>
      </p:pic>
      <p:pic>
        <p:nvPicPr>
          <p:cNvPr id="7" name="Picture 3">
            <a:extLst>
              <a:ext uri="{FF2B5EF4-FFF2-40B4-BE49-F238E27FC236}">
                <a16:creationId xmlns:a16="http://schemas.microsoft.com/office/drawing/2014/main" xmlns="" id="{4F629263-BFFC-5B1A-7F70-C3038885BFFF}"/>
              </a:ext>
            </a:extLst>
          </p:cNvPr>
          <p:cNvPicPr>
            <a:picLocks noChangeAspect="1" noChangeArrowheads="1"/>
          </p:cNvPicPr>
          <p:nvPr/>
        </p:nvPicPr>
        <p:blipFill>
          <a:blip r:embed="rId10"/>
          <a:srcRect/>
          <a:stretch>
            <a:fillRect/>
          </a:stretch>
        </p:blipFill>
        <p:spPr bwMode="auto">
          <a:xfrm>
            <a:off x="7524750" y="549275"/>
            <a:ext cx="1006475" cy="1325563"/>
          </a:xfrm>
          <a:prstGeom prst="rect">
            <a:avLst/>
          </a:prstGeom>
          <a:noFill/>
          <a:ln w="9525">
            <a:noFill/>
            <a:miter lim="800000"/>
            <a:headEnd/>
            <a:tailEnd/>
          </a:ln>
          <a:effectLst>
            <a:outerShdw blurRad="50800" dist="63500" dir="2700000" algn="tl" rotWithShape="0">
              <a:prstClr val="black">
                <a:alpha val="40000"/>
              </a:prst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Nadpis 1"/>
          <p:cNvSpPr>
            <a:spLocks noGrp="1"/>
          </p:cNvSpPr>
          <p:nvPr>
            <p:ph type="title"/>
          </p:nvPr>
        </p:nvSpPr>
        <p:spPr>
          <a:xfrm>
            <a:off x="468313" y="115888"/>
            <a:ext cx="7632700" cy="1152525"/>
          </a:xfrm>
        </p:spPr>
        <p:txBody>
          <a:bodyPr>
            <a:normAutofit/>
          </a:bodyPr>
          <a:lstStyle/>
          <a:p>
            <a:r>
              <a:rPr lang="cs-CZ" altLang="cs-CZ" sz="4000" cap="none" dirty="0">
                <a:effectLst>
                  <a:outerShdw blurRad="38100" dist="38100" dir="2700000" algn="tl">
                    <a:srgbClr val="C0C0C0"/>
                  </a:outerShdw>
                </a:effectLst>
              </a:rPr>
              <a:t>SLOVAKIA</a:t>
            </a:r>
            <a:r>
              <a:rPr lang="cs-CZ" sz="2400" dirty="0"/>
              <a:t/>
            </a:r>
            <a:br>
              <a:rPr lang="cs-CZ" sz="2400" dirty="0"/>
            </a:br>
            <a:r>
              <a:rPr lang="cs-CZ" altLang="cs-CZ" sz="1800" cap="none" dirty="0" err="1">
                <a:effectLst>
                  <a:outerShdw blurRad="38100" dist="38100" dir="2700000" algn="tl">
                    <a:srgbClr val="C0C0C0"/>
                  </a:outerShdw>
                </a:effectLst>
              </a:rPr>
              <a:t>War</a:t>
            </a:r>
            <a:r>
              <a:rPr lang="cs-CZ" altLang="cs-CZ" sz="1800" cap="none" dirty="0">
                <a:effectLst>
                  <a:outerShdw blurRad="38100" dist="38100" dir="2700000" algn="tl">
                    <a:srgbClr val="C0C0C0"/>
                  </a:outerShdw>
                </a:effectLst>
              </a:rPr>
              <a:t> </a:t>
            </a:r>
            <a:r>
              <a:rPr lang="cs-CZ" altLang="cs-CZ" sz="1800" cap="none" dirty="0" err="1">
                <a:effectLst>
                  <a:outerShdw blurRad="38100" dist="38100" dir="2700000" algn="tl">
                    <a:srgbClr val="C0C0C0"/>
                  </a:outerShdw>
                </a:effectLst>
              </a:rPr>
              <a:t>Czechoslovakia</a:t>
            </a:r>
            <a:r>
              <a:rPr lang="cs-CZ" altLang="cs-CZ" sz="1800" cap="none" dirty="0">
                <a:effectLst>
                  <a:outerShdw blurRad="38100" dist="38100" dir="2700000" algn="tl">
                    <a:srgbClr val="C0C0C0"/>
                  </a:outerShdw>
                </a:effectLst>
              </a:rPr>
              <a:t> – </a:t>
            </a:r>
            <a:r>
              <a:rPr lang="cs-CZ" altLang="cs-CZ" sz="1800" cap="none" dirty="0" err="1">
                <a:effectLst>
                  <a:outerShdw blurRad="38100" dist="38100" dir="2700000" algn="tl">
                    <a:srgbClr val="C0C0C0"/>
                  </a:outerShdw>
                </a:effectLst>
              </a:rPr>
              <a:t>Hungary</a:t>
            </a:r>
            <a:r>
              <a:rPr lang="cs-CZ" altLang="cs-CZ" sz="1800" cap="none" dirty="0">
                <a:effectLst>
                  <a:outerShdw blurRad="38100" dist="38100" dir="2700000" algn="tl">
                    <a:srgbClr val="C0C0C0"/>
                  </a:outerShdw>
                </a:effectLst>
              </a:rPr>
              <a:t> 1918 - 1919</a:t>
            </a:r>
            <a:endParaRPr lang="cs-CZ" sz="1800" dirty="0">
              <a:solidFill>
                <a:schemeClr val="bg1">
                  <a:lumMod val="95000"/>
                </a:schemeClr>
              </a:solidFill>
              <a:effectLst/>
              <a:latin typeface="+mn-lt"/>
            </a:endParaRPr>
          </a:p>
        </p:txBody>
      </p:sp>
      <p:pic>
        <p:nvPicPr>
          <p:cNvPr id="8" name="Picture 3"/>
          <p:cNvPicPr>
            <a:picLocks noChangeAspect="1" noChangeArrowheads="1"/>
          </p:cNvPicPr>
          <p:nvPr/>
        </p:nvPicPr>
        <p:blipFill>
          <a:blip r:embed="rId3"/>
          <a:srcRect/>
          <a:stretch>
            <a:fillRect/>
          </a:stretch>
        </p:blipFill>
        <p:spPr bwMode="auto">
          <a:xfrm>
            <a:off x="7527355" y="561506"/>
            <a:ext cx="1006475" cy="1325563"/>
          </a:xfrm>
          <a:prstGeom prst="rect">
            <a:avLst/>
          </a:prstGeom>
          <a:noFill/>
          <a:ln w="9525">
            <a:noFill/>
            <a:miter lim="800000"/>
            <a:headEnd/>
            <a:tailEnd/>
          </a:ln>
          <a:effectLst>
            <a:outerShdw blurRad="50800" dist="63500" dir="2700000" algn="tl" rotWithShape="0">
              <a:prstClr val="black">
                <a:alpha val="40000"/>
              </a:prstClr>
            </a:outerShdw>
          </a:effectLst>
        </p:spPr>
      </p:pic>
      <p:sp>
        <p:nvSpPr>
          <p:cNvPr id="4" name="Zástupný symbol pro číslo snímku 3">
            <a:extLst>
              <a:ext uri="{FF2B5EF4-FFF2-40B4-BE49-F238E27FC236}">
                <a16:creationId xmlns:a16="http://schemas.microsoft.com/office/drawing/2014/main" xmlns="" id="{FC2F9764-A8F0-4D72-0584-3554021FD7B8}"/>
              </a:ext>
            </a:extLst>
          </p:cNvPr>
          <p:cNvSpPr>
            <a:spLocks noGrp="1" noChangeArrowheads="1"/>
          </p:cNvSpPr>
          <p:nvPr>
            <p:ph type="sldNum" sz="quarter" idx="10"/>
          </p:nvPr>
        </p:nvSpPr>
        <p:spPr bwMode="auto">
          <a:xfrm>
            <a:off x="7740650" y="6232525"/>
            <a:ext cx="6477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spcBef>
                <a:spcPct val="0"/>
              </a:spcBef>
              <a:buClrTx/>
              <a:buFontTx/>
              <a:buNone/>
            </a:pPr>
            <a:fld id="{C50A4D19-166A-4860-8045-78243F39C970}" type="slidenum">
              <a:rPr lang="cs-CZ" altLang="cs-CZ" sz="1100" smtClean="0">
                <a:solidFill>
                  <a:schemeClr val="bg1"/>
                </a:solidFill>
                <a:latin typeface="Arial" panose="020B0604020202020204" pitchFamily="34" charset="0"/>
                <a:cs typeface="Arial" panose="020B0604020202020204" pitchFamily="34" charset="0"/>
              </a:rPr>
              <a:pPr>
                <a:spcBef>
                  <a:spcPct val="0"/>
                </a:spcBef>
                <a:buClrTx/>
                <a:buFontTx/>
                <a:buNone/>
              </a:pPr>
              <a:t>16</a:t>
            </a:fld>
            <a:endParaRPr lang="cs-CZ" altLang="cs-CZ" sz="1100">
              <a:solidFill>
                <a:schemeClr val="bg1"/>
              </a:solidFill>
              <a:latin typeface="Arial" panose="020B0604020202020204" pitchFamily="34" charset="0"/>
              <a:cs typeface="Arial" panose="020B0604020202020204" pitchFamily="34" charset="0"/>
            </a:endParaRPr>
          </a:p>
        </p:txBody>
      </p:sp>
      <p:pic>
        <p:nvPicPr>
          <p:cNvPr id="9" name="Zástupný obsah 8" descr="Obsah obrázku venku, hrob, strom, pohřeb&#10;&#10;Obsah generovaný pomocí AI může být nesprávný.">
            <a:extLst>
              <a:ext uri="{FF2B5EF4-FFF2-40B4-BE49-F238E27FC236}">
                <a16:creationId xmlns:a16="http://schemas.microsoft.com/office/drawing/2014/main" xmlns="" id="{FA5F3F3F-CCAF-0767-1356-7FFD2E97792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9512" y="1412776"/>
            <a:ext cx="5788648" cy="4341486"/>
          </a:xfrm>
        </p:spPr>
      </p:pic>
      <p:pic>
        <p:nvPicPr>
          <p:cNvPr id="11" name="Obrázek 10" descr="Obsah obrázku obloha, venku, pohřeb, mrak&#10;&#10;Obsah generovaný pomocí AI může být nesprávný.">
            <a:extLst>
              <a:ext uri="{FF2B5EF4-FFF2-40B4-BE49-F238E27FC236}">
                <a16:creationId xmlns:a16="http://schemas.microsoft.com/office/drawing/2014/main" xmlns="" id="{2EF89FEB-BE66-7E51-7708-8838A9B7AC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2992009"/>
            <a:ext cx="4427984" cy="332098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4FF39EA-7C5E-2BA4-5B68-C6AFDD4A4290}"/>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xmlns="" id="{4FC3DCF3-C88E-7492-287B-B82432D6B8D5}"/>
              </a:ext>
            </a:extLst>
          </p:cNvPr>
          <p:cNvSpPr>
            <a:spLocks noGrp="1"/>
          </p:cNvSpPr>
          <p:nvPr>
            <p:ph type="title"/>
          </p:nvPr>
        </p:nvSpPr>
        <p:spPr>
          <a:xfrm>
            <a:off x="107950" y="117475"/>
            <a:ext cx="7067550" cy="1079500"/>
          </a:xfrm>
        </p:spPr>
        <p:txBody>
          <a:bodyPr/>
          <a:lstStyle/>
          <a:p>
            <a:pPr>
              <a:defRPr/>
            </a:pPr>
            <a:r>
              <a:rPr lang="cs-CZ" b="0" i="0" dirty="0" err="1">
                <a:solidFill>
                  <a:schemeClr val="bg1">
                    <a:lumMod val="95000"/>
                  </a:schemeClr>
                </a:solidFill>
                <a:effectLst/>
                <a:latin typeface="Roboto" panose="02000000000000000000" pitchFamily="2" charset="0"/>
              </a:rPr>
              <a:t>Concept</a:t>
            </a:r>
            <a:r>
              <a:rPr lang="cs-CZ" b="0" i="0" dirty="0">
                <a:solidFill>
                  <a:schemeClr val="bg1">
                    <a:lumMod val="95000"/>
                  </a:schemeClr>
                </a:solidFill>
                <a:effectLst/>
                <a:latin typeface="Roboto" panose="02000000000000000000" pitchFamily="2" charset="0"/>
              </a:rPr>
              <a:t> </a:t>
            </a:r>
            <a:r>
              <a:rPr lang="cs-CZ" b="0" i="0" dirty="0" err="1">
                <a:solidFill>
                  <a:schemeClr val="bg1">
                    <a:lumMod val="95000"/>
                  </a:schemeClr>
                </a:solidFill>
                <a:effectLst/>
                <a:latin typeface="Roboto" panose="02000000000000000000" pitchFamily="2" charset="0"/>
              </a:rPr>
              <a:t>for</a:t>
            </a:r>
            <a:r>
              <a:rPr lang="cs-CZ" b="0" i="0" dirty="0">
                <a:solidFill>
                  <a:schemeClr val="bg1">
                    <a:lumMod val="95000"/>
                  </a:schemeClr>
                </a:solidFill>
                <a:effectLst/>
                <a:latin typeface="Roboto" panose="02000000000000000000" pitchFamily="2" charset="0"/>
              </a:rPr>
              <a:t> </a:t>
            </a:r>
            <a:r>
              <a:rPr lang="cs-CZ" b="0" i="0" dirty="0" err="1">
                <a:solidFill>
                  <a:schemeClr val="bg1">
                    <a:lumMod val="95000"/>
                  </a:schemeClr>
                </a:solidFill>
                <a:effectLst/>
                <a:latin typeface="Roboto" panose="02000000000000000000" pitchFamily="2" charset="0"/>
              </a:rPr>
              <a:t>the</a:t>
            </a:r>
            <a:r>
              <a:rPr lang="cs-CZ" b="0" i="0" dirty="0">
                <a:solidFill>
                  <a:schemeClr val="bg1">
                    <a:lumMod val="95000"/>
                  </a:schemeClr>
                </a:solidFill>
                <a:effectLst/>
                <a:latin typeface="Roboto" panose="02000000000000000000" pitchFamily="2" charset="0"/>
              </a:rPr>
              <a:t> care </a:t>
            </a:r>
            <a:r>
              <a:rPr lang="cs-CZ" b="0" i="0" dirty="0" err="1">
                <a:solidFill>
                  <a:schemeClr val="bg1">
                    <a:lumMod val="95000"/>
                  </a:schemeClr>
                </a:solidFill>
                <a:effectLst/>
                <a:latin typeface="Roboto" panose="02000000000000000000" pitchFamily="2" charset="0"/>
              </a:rPr>
              <a:t>of</a:t>
            </a:r>
            <a:r>
              <a:rPr lang="cs-CZ" b="0" i="0" dirty="0">
                <a:solidFill>
                  <a:schemeClr val="bg1">
                    <a:lumMod val="95000"/>
                  </a:schemeClr>
                </a:solidFill>
                <a:effectLst/>
                <a:latin typeface="Roboto" panose="02000000000000000000" pitchFamily="2" charset="0"/>
              </a:rPr>
              <a:t> </a:t>
            </a:r>
            <a:r>
              <a:rPr lang="cs-CZ" b="0" i="0" dirty="0" err="1">
                <a:solidFill>
                  <a:schemeClr val="bg1">
                    <a:lumMod val="95000"/>
                  </a:schemeClr>
                </a:solidFill>
                <a:effectLst/>
                <a:latin typeface="Roboto" panose="02000000000000000000" pitchFamily="2" charset="0"/>
              </a:rPr>
              <a:t>war</a:t>
            </a:r>
            <a:r>
              <a:rPr lang="cs-CZ" b="0" i="0" dirty="0">
                <a:solidFill>
                  <a:schemeClr val="bg1">
                    <a:lumMod val="95000"/>
                  </a:schemeClr>
                </a:solidFill>
                <a:effectLst/>
                <a:latin typeface="Roboto" panose="02000000000000000000" pitchFamily="2" charset="0"/>
              </a:rPr>
              <a:t> </a:t>
            </a:r>
            <a:r>
              <a:rPr lang="cs-CZ" b="0" i="0" dirty="0" err="1">
                <a:solidFill>
                  <a:schemeClr val="bg1">
                    <a:lumMod val="95000"/>
                  </a:schemeClr>
                </a:solidFill>
                <a:effectLst/>
                <a:latin typeface="Roboto" panose="02000000000000000000" pitchFamily="2" charset="0"/>
              </a:rPr>
              <a:t>graves</a:t>
            </a:r>
            <a:r>
              <a:rPr lang="cs-CZ" b="0" i="0" dirty="0">
                <a:solidFill>
                  <a:schemeClr val="bg1">
                    <a:lumMod val="95000"/>
                  </a:schemeClr>
                </a:solidFill>
                <a:effectLst/>
                <a:latin typeface="Roboto" panose="02000000000000000000" pitchFamily="2" charset="0"/>
              </a:rPr>
              <a:t> 2025 - 2029</a:t>
            </a:r>
            <a:endParaRPr lang="cs-CZ"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9220" name="Zástupný symbol pro číslo snímku 3">
            <a:extLst>
              <a:ext uri="{FF2B5EF4-FFF2-40B4-BE49-F238E27FC236}">
                <a16:creationId xmlns:a16="http://schemas.microsoft.com/office/drawing/2014/main" xmlns="" id="{0A5D9189-3B1D-E0E0-049D-BDB7ADF3569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spcBef>
                <a:spcPct val="0"/>
              </a:spcBef>
              <a:buClrTx/>
              <a:buFontTx/>
              <a:buNone/>
            </a:pPr>
            <a:fld id="{DEA754C2-77A6-48F0-9C2C-4E579AAA5FB1}" type="slidenum">
              <a:rPr lang="cs-CZ" altLang="cs-CZ" sz="1100" smtClean="0">
                <a:solidFill>
                  <a:schemeClr val="bg1"/>
                </a:solidFill>
                <a:latin typeface="Arial" panose="020B0604020202020204" pitchFamily="34" charset="0"/>
                <a:cs typeface="Arial" panose="020B0604020202020204" pitchFamily="34" charset="0"/>
              </a:rPr>
              <a:pPr>
                <a:spcBef>
                  <a:spcPct val="0"/>
                </a:spcBef>
                <a:buClrTx/>
                <a:buFontTx/>
                <a:buNone/>
              </a:pPr>
              <a:t>2</a:t>
            </a:fld>
            <a:endParaRPr lang="cs-CZ" altLang="cs-CZ" sz="1100">
              <a:solidFill>
                <a:schemeClr val="bg1"/>
              </a:solidFill>
              <a:latin typeface="Arial" panose="020B0604020202020204" pitchFamily="34" charset="0"/>
              <a:cs typeface="Arial" panose="020B0604020202020204" pitchFamily="34" charset="0"/>
            </a:endParaRPr>
          </a:p>
        </p:txBody>
      </p:sp>
      <p:pic>
        <p:nvPicPr>
          <p:cNvPr id="9221" name="Obrázek 4">
            <a:extLst>
              <a:ext uri="{FF2B5EF4-FFF2-40B4-BE49-F238E27FC236}">
                <a16:creationId xmlns:a16="http://schemas.microsoft.com/office/drawing/2014/main" xmlns="" id="{A94170D7-C78D-1759-FD00-4C371B67E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463" y="506413"/>
            <a:ext cx="11080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a:extLst>
              <a:ext uri="{FF2B5EF4-FFF2-40B4-BE49-F238E27FC236}">
                <a16:creationId xmlns:a16="http://schemas.microsoft.com/office/drawing/2014/main" xmlns="" id="{66CF2E5D-BB39-14C7-4586-0CBE8BD7027D}"/>
              </a:ext>
            </a:extLst>
          </p:cNvPr>
          <p:cNvSpPr txBox="1"/>
          <p:nvPr/>
        </p:nvSpPr>
        <p:spPr>
          <a:xfrm>
            <a:off x="5580112" y="2636912"/>
            <a:ext cx="2954655" cy="2031325"/>
          </a:xfrm>
          <a:prstGeom prst="rect">
            <a:avLst/>
          </a:prstGeom>
          <a:noFill/>
        </p:spPr>
        <p:txBody>
          <a:bodyPr wrap="none" rtlCol="0">
            <a:spAutoFit/>
          </a:bodyPr>
          <a:lstStyle/>
          <a:p>
            <a:pPr algn="just"/>
            <a:r>
              <a:rPr lang="cs-CZ" dirty="0"/>
              <a:t>In </a:t>
            </a:r>
            <a:r>
              <a:rPr lang="cs-CZ" dirty="0" err="1"/>
              <a:t>December</a:t>
            </a:r>
            <a:r>
              <a:rPr lang="cs-CZ" dirty="0"/>
              <a:t> 2024 </a:t>
            </a:r>
          </a:p>
          <a:p>
            <a:pPr algn="just"/>
            <a:r>
              <a:rPr lang="cs-CZ" dirty="0" err="1"/>
              <a:t>the</a:t>
            </a:r>
            <a:r>
              <a:rPr lang="cs-CZ" dirty="0"/>
              <a:t> </a:t>
            </a:r>
            <a:r>
              <a:rPr lang="cs-CZ" dirty="0" err="1"/>
              <a:t>Minister</a:t>
            </a:r>
            <a:r>
              <a:rPr lang="cs-CZ" dirty="0"/>
              <a:t> </a:t>
            </a:r>
            <a:r>
              <a:rPr lang="cs-CZ" dirty="0" err="1"/>
              <a:t>of</a:t>
            </a:r>
            <a:r>
              <a:rPr lang="cs-CZ" dirty="0"/>
              <a:t> </a:t>
            </a:r>
            <a:r>
              <a:rPr lang="cs-CZ" dirty="0" err="1"/>
              <a:t>Defence</a:t>
            </a:r>
            <a:r>
              <a:rPr lang="cs-CZ" dirty="0"/>
              <a:t> </a:t>
            </a:r>
          </a:p>
          <a:p>
            <a:pPr algn="just"/>
            <a:r>
              <a:rPr lang="cs-CZ" dirty="0" err="1"/>
              <a:t>approved</a:t>
            </a:r>
            <a:r>
              <a:rPr lang="cs-CZ" dirty="0"/>
              <a:t> </a:t>
            </a:r>
            <a:r>
              <a:rPr lang="cs-CZ" dirty="0" err="1"/>
              <a:t>our</a:t>
            </a:r>
            <a:r>
              <a:rPr lang="cs-CZ" dirty="0"/>
              <a:t> </a:t>
            </a:r>
            <a:r>
              <a:rPr lang="cs-CZ" dirty="0" err="1"/>
              <a:t>new</a:t>
            </a:r>
            <a:r>
              <a:rPr lang="cs-CZ" dirty="0"/>
              <a:t> </a:t>
            </a:r>
            <a:r>
              <a:rPr lang="cs-CZ" dirty="0" err="1"/>
              <a:t>Concept</a:t>
            </a:r>
            <a:endParaRPr lang="cs-CZ" dirty="0"/>
          </a:p>
          <a:p>
            <a:pPr algn="just"/>
            <a:r>
              <a:rPr lang="cs-CZ" dirty="0" err="1"/>
              <a:t>for</a:t>
            </a:r>
            <a:r>
              <a:rPr lang="cs-CZ" dirty="0"/>
              <a:t> </a:t>
            </a:r>
            <a:r>
              <a:rPr lang="cs-CZ" dirty="0" err="1"/>
              <a:t>the</a:t>
            </a:r>
            <a:r>
              <a:rPr lang="cs-CZ" dirty="0"/>
              <a:t> care </a:t>
            </a:r>
            <a:r>
              <a:rPr lang="cs-CZ" dirty="0" err="1"/>
              <a:t>of</a:t>
            </a:r>
            <a:r>
              <a:rPr lang="cs-CZ" dirty="0"/>
              <a:t> </a:t>
            </a:r>
            <a:r>
              <a:rPr lang="cs-CZ" dirty="0" err="1"/>
              <a:t>war</a:t>
            </a:r>
            <a:r>
              <a:rPr lang="cs-CZ" dirty="0"/>
              <a:t> </a:t>
            </a:r>
            <a:r>
              <a:rPr lang="cs-CZ" dirty="0" err="1"/>
              <a:t>graves</a:t>
            </a:r>
            <a:r>
              <a:rPr lang="cs-CZ" dirty="0"/>
              <a:t>,</a:t>
            </a:r>
          </a:p>
          <a:p>
            <a:pPr algn="just"/>
            <a:r>
              <a:rPr lang="cs-CZ" dirty="0" err="1"/>
              <a:t>which</a:t>
            </a:r>
            <a:r>
              <a:rPr lang="cs-CZ" dirty="0"/>
              <a:t> </a:t>
            </a:r>
            <a:r>
              <a:rPr lang="cs-CZ" dirty="0" err="1"/>
              <a:t>sets</a:t>
            </a:r>
            <a:r>
              <a:rPr lang="cs-CZ" dirty="0"/>
              <a:t> </a:t>
            </a:r>
            <a:r>
              <a:rPr lang="cs-CZ" dirty="0" err="1"/>
              <a:t>the</a:t>
            </a:r>
            <a:r>
              <a:rPr lang="cs-CZ" dirty="0"/>
              <a:t> </a:t>
            </a:r>
            <a:r>
              <a:rPr lang="cs-CZ" dirty="0" err="1" smtClean="0"/>
              <a:t>framework</a:t>
            </a:r>
            <a:r>
              <a:rPr lang="cs-CZ" dirty="0" smtClean="0"/>
              <a:t> </a:t>
            </a:r>
            <a:endParaRPr lang="cs-CZ" dirty="0"/>
          </a:p>
          <a:p>
            <a:pPr algn="just"/>
            <a:r>
              <a:rPr lang="cs-CZ" dirty="0" err="1"/>
              <a:t>for</a:t>
            </a:r>
            <a:r>
              <a:rPr lang="cs-CZ" dirty="0"/>
              <a:t> </a:t>
            </a:r>
            <a:r>
              <a:rPr lang="cs-CZ" dirty="0" err="1"/>
              <a:t>our</a:t>
            </a:r>
            <a:r>
              <a:rPr lang="cs-CZ" dirty="0"/>
              <a:t> </a:t>
            </a:r>
            <a:r>
              <a:rPr lang="cs-CZ" dirty="0" err="1"/>
              <a:t>activities</a:t>
            </a:r>
            <a:r>
              <a:rPr lang="cs-CZ" dirty="0"/>
              <a:t> </a:t>
            </a:r>
          </a:p>
          <a:p>
            <a:pPr algn="just"/>
            <a:r>
              <a:rPr lang="cs-CZ" dirty="0" err="1"/>
              <a:t>for</a:t>
            </a:r>
            <a:r>
              <a:rPr lang="cs-CZ" dirty="0"/>
              <a:t> </a:t>
            </a:r>
            <a:r>
              <a:rPr lang="cs-CZ" dirty="0" err="1"/>
              <a:t>the</a:t>
            </a:r>
            <a:r>
              <a:rPr lang="cs-CZ" dirty="0"/>
              <a:t> </a:t>
            </a:r>
            <a:r>
              <a:rPr lang="cs-CZ" dirty="0" err="1"/>
              <a:t>next</a:t>
            </a:r>
            <a:r>
              <a:rPr lang="cs-CZ" dirty="0"/>
              <a:t> </a:t>
            </a:r>
            <a:r>
              <a:rPr lang="cs-CZ" dirty="0" err="1"/>
              <a:t>five</a:t>
            </a:r>
            <a:r>
              <a:rPr lang="cs-CZ" dirty="0"/>
              <a:t> </a:t>
            </a:r>
            <a:r>
              <a:rPr lang="cs-CZ" dirty="0" err="1"/>
              <a:t>years</a:t>
            </a:r>
            <a:r>
              <a:rPr lang="cs-CZ" dirty="0"/>
              <a:t>.</a:t>
            </a:r>
          </a:p>
        </p:txBody>
      </p:sp>
      <p:pic>
        <p:nvPicPr>
          <p:cNvPr id="10" name="Zástupný obsah 9">
            <a:extLst>
              <a:ext uri="{FF2B5EF4-FFF2-40B4-BE49-F238E27FC236}">
                <a16:creationId xmlns:a16="http://schemas.microsoft.com/office/drawing/2014/main" xmlns="" id="{4B336545-73A7-240F-5E2F-3D7CE0332D4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5462" y="1628800"/>
            <a:ext cx="4366383" cy="4537075"/>
          </a:xfrm>
        </p:spPr>
      </p:pic>
    </p:spTree>
    <p:extLst>
      <p:ext uri="{BB962C8B-B14F-4D97-AF65-F5344CB8AC3E}">
        <p14:creationId xmlns:p14="http://schemas.microsoft.com/office/powerpoint/2010/main" val="4248605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ál 5">
            <a:extLst>
              <a:ext uri="{FF2B5EF4-FFF2-40B4-BE49-F238E27FC236}">
                <a16:creationId xmlns:a16="http://schemas.microsoft.com/office/drawing/2014/main" xmlns="" id="{7FC0B1CF-F5DD-1081-7F26-C482ECF8B7BC}"/>
              </a:ext>
            </a:extLst>
          </p:cNvPr>
          <p:cNvSpPr/>
          <p:nvPr/>
        </p:nvSpPr>
        <p:spPr>
          <a:xfrm>
            <a:off x="4932040" y="4725144"/>
            <a:ext cx="36000" cy="36000"/>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cs-CZ"/>
          </a:p>
        </p:txBody>
      </p:sp>
      <p:sp>
        <p:nvSpPr>
          <p:cNvPr id="2" name="Nadpis 1">
            <a:extLst>
              <a:ext uri="{FF2B5EF4-FFF2-40B4-BE49-F238E27FC236}">
                <a16:creationId xmlns:a16="http://schemas.microsoft.com/office/drawing/2014/main" xmlns="" id="{5235CB6C-8833-FE53-EB2C-2765DF48137C}"/>
              </a:ext>
            </a:extLst>
          </p:cNvPr>
          <p:cNvSpPr>
            <a:spLocks noGrp="1"/>
          </p:cNvSpPr>
          <p:nvPr>
            <p:ph type="title"/>
          </p:nvPr>
        </p:nvSpPr>
        <p:spPr/>
        <p:txBody>
          <a:bodyPr>
            <a:normAutofit/>
          </a:bodyPr>
          <a:lstStyle/>
          <a:p>
            <a:pPr>
              <a:defRPr/>
            </a:pPr>
            <a:r>
              <a:rPr lang="en-US" sz="2400" dirty="0">
                <a:solidFill>
                  <a:schemeClr val="bg1">
                    <a:lumMod val="95000"/>
                  </a:schemeClr>
                </a:solidFill>
              </a:rPr>
              <a:t>The remains of nine heroes returned to the Czech Republic</a:t>
            </a:r>
            <a:endParaRPr lang="cs-CZ" sz="2400" dirty="0">
              <a:solidFill>
                <a:schemeClr val="bg1">
                  <a:lumMod val="95000"/>
                </a:schemeClr>
              </a:solidFill>
            </a:endParaRPr>
          </a:p>
        </p:txBody>
      </p:sp>
      <p:sp>
        <p:nvSpPr>
          <p:cNvPr id="17413" name="Zástupný symbol pro číslo snímku 4">
            <a:extLst>
              <a:ext uri="{FF2B5EF4-FFF2-40B4-BE49-F238E27FC236}">
                <a16:creationId xmlns:a16="http://schemas.microsoft.com/office/drawing/2014/main" xmlns="" id="{9581CBAF-3CE7-7999-C97A-4E8EA086D67D}"/>
              </a:ext>
            </a:extLst>
          </p:cNvPr>
          <p:cNvSpPr>
            <a:spLocks noGrp="1" noChangeArrowheads="1"/>
          </p:cNvSpPr>
          <p:nvPr>
            <p:ph type="sldNum" sz="quarter" idx="10"/>
          </p:nvPr>
        </p:nvSpPr>
        <p:spPr bwMode="auto">
          <a:xfrm flipH="1">
            <a:off x="7668344" y="6551931"/>
            <a:ext cx="72306" cy="457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spcBef>
                <a:spcPct val="0"/>
              </a:spcBef>
              <a:buClrTx/>
              <a:buFontTx/>
              <a:buNone/>
            </a:pPr>
            <a:endParaRPr lang="cs-CZ" altLang="cs-CZ" sz="1100" dirty="0">
              <a:solidFill>
                <a:schemeClr val="bg1"/>
              </a:solidFill>
              <a:latin typeface="Arial" panose="020B0604020202020204" pitchFamily="34" charset="0"/>
              <a:cs typeface="Arial" panose="020B0604020202020204" pitchFamily="34" charset="0"/>
            </a:endParaRPr>
          </a:p>
        </p:txBody>
      </p:sp>
      <p:sp>
        <p:nvSpPr>
          <p:cNvPr id="12" name="Zástupný symbol pro číslo snímku 3">
            <a:extLst>
              <a:ext uri="{FF2B5EF4-FFF2-40B4-BE49-F238E27FC236}">
                <a16:creationId xmlns:a16="http://schemas.microsoft.com/office/drawing/2014/main" xmlns="" id="{EE9BC556-DC93-3D71-B323-7AD4359ACD60}"/>
              </a:ext>
            </a:extLst>
          </p:cNvPr>
          <p:cNvSpPr txBox="1">
            <a:spLocks noChangeArrowheads="1"/>
          </p:cNvSpPr>
          <p:nvPr/>
        </p:nvSpPr>
        <p:spPr bwMode="auto">
          <a:xfrm>
            <a:off x="7740650" y="6232525"/>
            <a:ext cx="6477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cs-CZ"/>
            </a:defPPr>
            <a:lvl1pPr algn="ctr" rtl="0" eaLnBrk="1" fontAlgn="base" hangingPunct="1">
              <a:spcBef>
                <a:spcPct val="20000"/>
              </a:spcBef>
              <a:spcAft>
                <a:spcPct val="0"/>
              </a:spcAft>
              <a:buClr>
                <a:schemeClr val="tx2"/>
              </a:buClr>
              <a:buFont typeface="Wingdings" panose="05000000000000000000" pitchFamily="2" charset="2"/>
              <a:buChar char="§"/>
              <a:defRPr sz="3200" kern="1200">
                <a:solidFill>
                  <a:srgbClr val="17375E"/>
                </a:solidFill>
                <a:latin typeface="Arabic Typesetting" panose="03020402040406030203" pitchFamily="66" charset="-78"/>
                <a:ea typeface="+mn-ea"/>
                <a:cs typeface="Arabic Typesetting" panose="03020402040406030203" pitchFamily="66" charset="-78"/>
              </a:defRPr>
            </a:lvl1pPr>
            <a:lvl2pPr marL="742950" indent="-285750" algn="l" rtl="0" eaLnBrk="0" fontAlgn="base" hangingPunct="0">
              <a:spcBef>
                <a:spcPct val="20000"/>
              </a:spcBef>
              <a:spcAft>
                <a:spcPct val="0"/>
              </a:spcAft>
              <a:buClr>
                <a:srgbClr val="376092"/>
              </a:buClr>
              <a:buSzPct val="100000"/>
              <a:buFont typeface="Arial" panose="020B0604020202020204" pitchFamily="34" charset="0"/>
              <a:buChar char="•"/>
              <a:defRPr sz="2800" kern="1200">
                <a:solidFill>
                  <a:srgbClr val="376092"/>
                </a:solidFill>
                <a:latin typeface="Arabic Typesetting" panose="03020402040406030203" pitchFamily="66" charset="-78"/>
                <a:ea typeface="+mn-ea"/>
                <a:cs typeface="Arabic Typesetting" panose="03020402040406030203" pitchFamily="66" charset="-78"/>
              </a:defRPr>
            </a:lvl2pPr>
            <a:lvl3pPr marL="1143000" indent="-228600" algn="l" rtl="0" eaLnBrk="0" fontAlgn="base" hangingPunct="0">
              <a:spcBef>
                <a:spcPct val="20000"/>
              </a:spcBef>
              <a:spcAft>
                <a:spcPct val="0"/>
              </a:spcAft>
              <a:buClr>
                <a:srgbClr val="17375E"/>
              </a:buClr>
              <a:buSzPct val="88000"/>
              <a:buFont typeface="Wingdings" panose="05000000000000000000" pitchFamily="2" charset="2"/>
              <a:buChar char="§"/>
              <a:defRPr sz="2400" kern="1200">
                <a:solidFill>
                  <a:schemeClr val="tx1"/>
                </a:solidFill>
                <a:latin typeface="Arabic Typesetting" panose="03020402040406030203" pitchFamily="66" charset="-78"/>
                <a:ea typeface="+mn-ea"/>
                <a:cs typeface="Arabic Typesetting" panose="03020402040406030203" pitchFamily="66" charset="-78"/>
              </a:defRPr>
            </a:lvl3pPr>
            <a:lvl4pPr marL="1600200" indent="-228600" algn="l" rtl="0" eaLnBrk="0" fontAlgn="base" hangingPunct="0">
              <a:spcBef>
                <a:spcPct val="20000"/>
              </a:spcBef>
              <a:spcAft>
                <a:spcPct val="0"/>
              </a:spcAft>
              <a:buClr>
                <a:srgbClr val="17375E"/>
              </a:buClr>
              <a:buSzPct val="74000"/>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4pPr>
            <a:lvl5pPr marL="2057400" indent="-228600" algn="l" rtl="0" eaLnBrk="0" fontAlgn="base"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5pPr>
            <a:lvl6pPr marL="25146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6pPr>
            <a:lvl7pPr marL="29718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7pPr>
            <a:lvl8pPr marL="34290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8pPr>
            <a:lvl9pPr marL="38862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9pPr>
          </a:lstStyle>
          <a:p>
            <a:pPr>
              <a:spcBef>
                <a:spcPct val="0"/>
              </a:spcBef>
              <a:buClrTx/>
              <a:buFontTx/>
              <a:buNone/>
            </a:pPr>
            <a:fld id="{C50A4D19-166A-4860-8045-78243F39C970}" type="slidenum">
              <a:rPr lang="cs-CZ" altLang="cs-CZ" sz="1100" smtClean="0">
                <a:solidFill>
                  <a:schemeClr val="bg1"/>
                </a:solidFill>
                <a:latin typeface="Arial" panose="020B0604020202020204" pitchFamily="34" charset="0"/>
                <a:cs typeface="Arial" panose="020B0604020202020204" pitchFamily="34" charset="0"/>
              </a:rPr>
              <a:pPr>
                <a:spcBef>
                  <a:spcPct val="0"/>
                </a:spcBef>
                <a:buClrTx/>
                <a:buFontTx/>
                <a:buNone/>
              </a:pPr>
              <a:t>3</a:t>
            </a:fld>
            <a:endParaRPr lang="cs-CZ" altLang="cs-CZ" sz="1100">
              <a:solidFill>
                <a:schemeClr val="bg1"/>
              </a:solidFill>
              <a:latin typeface="Arial" panose="020B0604020202020204" pitchFamily="34" charset="0"/>
              <a:cs typeface="Arial" panose="020B0604020202020204" pitchFamily="34" charset="0"/>
            </a:endParaRPr>
          </a:p>
        </p:txBody>
      </p:sp>
      <p:pic>
        <p:nvPicPr>
          <p:cNvPr id="15" name="Zástupný obsah 14">
            <a:extLst>
              <a:ext uri="{FF2B5EF4-FFF2-40B4-BE49-F238E27FC236}">
                <a16:creationId xmlns:a16="http://schemas.microsoft.com/office/drawing/2014/main" xmlns="" id="{D618388B-7FAD-0427-EC00-04DC929ACB7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3027" y="1484784"/>
            <a:ext cx="3850902" cy="3787761"/>
          </a:xfrm>
        </p:spPr>
      </p:pic>
      <p:sp>
        <p:nvSpPr>
          <p:cNvPr id="9" name="Zástupný obsah 8">
            <a:extLst>
              <a:ext uri="{FF2B5EF4-FFF2-40B4-BE49-F238E27FC236}">
                <a16:creationId xmlns:a16="http://schemas.microsoft.com/office/drawing/2014/main" xmlns="" id="{B4485391-A284-442F-A70C-C8AFAC6227BF}"/>
              </a:ext>
            </a:extLst>
          </p:cNvPr>
          <p:cNvSpPr>
            <a:spLocks noGrp="1"/>
          </p:cNvSpPr>
          <p:nvPr>
            <p:ph sz="half" idx="2"/>
          </p:nvPr>
        </p:nvSpPr>
        <p:spPr/>
        <p:txBody>
          <a:bodyPr/>
          <a:lstStyle/>
          <a:p>
            <a:pPr algn="just"/>
            <a:r>
              <a:rPr lang="en-US" sz="1600" dirty="0"/>
              <a:t>On August 22nd of this year, </a:t>
            </a:r>
            <a:r>
              <a:rPr lang="cs-CZ" sz="1600" dirty="0" err="1"/>
              <a:t>an</a:t>
            </a:r>
            <a:r>
              <a:rPr lang="cs-CZ" sz="1600" dirty="0"/>
              <a:t> Airbus </a:t>
            </a:r>
            <a:r>
              <a:rPr lang="en-US" sz="1600" dirty="0"/>
              <a:t>landed at Prague–Kbely Airport</a:t>
            </a:r>
            <a:r>
              <a:rPr lang="cs-CZ" sz="1600" dirty="0"/>
              <a:t> </a:t>
            </a:r>
            <a:r>
              <a:rPr lang="en-US" sz="1600" dirty="0"/>
              <a:t>with the remains of the SOE Iridium and </a:t>
            </a:r>
            <a:r>
              <a:rPr lang="en-US" sz="1600" dirty="0" err="1"/>
              <a:t>Bronse</a:t>
            </a:r>
            <a:r>
              <a:rPr lang="en-US" sz="1600" dirty="0"/>
              <a:t> paratroopers, the local resistance fighter Josef </a:t>
            </a:r>
            <a:r>
              <a:rPr lang="en-US" sz="1600" dirty="0" err="1"/>
              <a:t>Doskočil</a:t>
            </a:r>
            <a:r>
              <a:rPr lang="en-US" sz="1600" dirty="0"/>
              <a:t>, as well as two murdered members of the State Defense Guard, who were kidnaped</a:t>
            </a:r>
            <a:r>
              <a:rPr lang="cs-CZ" sz="1600" dirty="0"/>
              <a:t> and </a:t>
            </a:r>
            <a:r>
              <a:rPr lang="en-US" sz="1600" dirty="0"/>
              <a:t>taken to </a:t>
            </a:r>
            <a:r>
              <a:rPr lang="cs-CZ" sz="1600" dirty="0" err="1"/>
              <a:t>Glubczyce</a:t>
            </a:r>
            <a:r>
              <a:rPr lang="en-US" sz="1600" dirty="0"/>
              <a:t>, Poland (</a:t>
            </a:r>
            <a:r>
              <a:rPr lang="cs-CZ" sz="1600" dirty="0" err="1"/>
              <a:t>before</a:t>
            </a:r>
            <a:r>
              <a:rPr lang="en-US" sz="1600" dirty="0"/>
              <a:t> Germany). The army special aircraft picked up the remains in Katowice, Poland, and Munich.</a:t>
            </a:r>
            <a:endParaRPr lang="cs-CZ" sz="1600" dirty="0"/>
          </a:p>
          <a:p>
            <a:pPr algn="just"/>
            <a:r>
              <a:rPr lang="en-US" sz="1600" dirty="0"/>
              <a:t>2 members of the State Defense Guard - murdered in September 1938</a:t>
            </a:r>
            <a:endParaRPr lang="cs-CZ" sz="1600" dirty="0"/>
          </a:p>
          <a:p>
            <a:pPr algn="just"/>
            <a:r>
              <a:rPr lang="en-US" sz="1600" dirty="0"/>
              <a:t>6 members of paratroopers shot down in 1943 over Munich</a:t>
            </a:r>
            <a:endParaRPr lang="cs-CZ" sz="1600" dirty="0"/>
          </a:p>
          <a:p>
            <a:pPr algn="just"/>
            <a:r>
              <a:rPr lang="en-US" sz="1600" dirty="0"/>
              <a:t>1 executed member of the anti-Nazi resistance (1944)</a:t>
            </a:r>
            <a:endParaRPr lang="cs-CZ" sz="1600" dirty="0"/>
          </a:p>
        </p:txBody>
      </p:sp>
      <p:pic>
        <p:nvPicPr>
          <p:cNvPr id="3" name="Obrázek 9">
            <a:extLst>
              <a:ext uri="{FF2B5EF4-FFF2-40B4-BE49-F238E27FC236}">
                <a16:creationId xmlns:a16="http://schemas.microsoft.com/office/drawing/2014/main" xmlns="" id="{2556EB5B-14A4-6A5C-B4C4-A1BDFD086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462" y="554832"/>
            <a:ext cx="11080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A7FD298-A21D-F00E-C456-7E524BE12189}"/>
            </a:ext>
          </a:extLst>
        </p:cNvPr>
        <p:cNvGrpSpPr/>
        <p:nvPr/>
      </p:nvGrpSpPr>
      <p:grpSpPr>
        <a:xfrm>
          <a:off x="0" y="0"/>
          <a:ext cx="0" cy="0"/>
          <a:chOff x="0" y="0"/>
          <a:chExt cx="0" cy="0"/>
        </a:xfrm>
      </p:grpSpPr>
      <p:sp>
        <p:nvSpPr>
          <p:cNvPr id="6" name="Ovál 5">
            <a:extLst>
              <a:ext uri="{FF2B5EF4-FFF2-40B4-BE49-F238E27FC236}">
                <a16:creationId xmlns:a16="http://schemas.microsoft.com/office/drawing/2014/main" xmlns="" id="{FF58877B-7A79-C005-3182-28F3D1CF2B91}"/>
              </a:ext>
            </a:extLst>
          </p:cNvPr>
          <p:cNvSpPr/>
          <p:nvPr/>
        </p:nvSpPr>
        <p:spPr>
          <a:xfrm>
            <a:off x="4932040" y="4725144"/>
            <a:ext cx="36000" cy="36000"/>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cs-CZ"/>
          </a:p>
        </p:txBody>
      </p:sp>
      <p:sp>
        <p:nvSpPr>
          <p:cNvPr id="2" name="Nadpis 1">
            <a:extLst>
              <a:ext uri="{FF2B5EF4-FFF2-40B4-BE49-F238E27FC236}">
                <a16:creationId xmlns:a16="http://schemas.microsoft.com/office/drawing/2014/main" xmlns="" id="{59D56282-9CD0-65FA-C9CF-979A2FD0AACC}"/>
              </a:ext>
            </a:extLst>
          </p:cNvPr>
          <p:cNvSpPr>
            <a:spLocks noGrp="1"/>
          </p:cNvSpPr>
          <p:nvPr>
            <p:ph type="title"/>
          </p:nvPr>
        </p:nvSpPr>
        <p:spPr/>
        <p:txBody>
          <a:bodyPr>
            <a:normAutofit/>
          </a:bodyPr>
          <a:lstStyle/>
          <a:p>
            <a:pPr>
              <a:defRPr/>
            </a:pPr>
            <a:r>
              <a:rPr lang="en-US" sz="2400" dirty="0">
                <a:solidFill>
                  <a:schemeClr val="bg1">
                    <a:lumMod val="95000"/>
                  </a:schemeClr>
                </a:solidFill>
              </a:rPr>
              <a:t>The remains of nine heroes returned to the Czech Republic</a:t>
            </a:r>
            <a:endParaRPr lang="cs-CZ" sz="2400" dirty="0">
              <a:solidFill>
                <a:schemeClr val="bg1">
                  <a:lumMod val="95000"/>
                </a:schemeClr>
              </a:solidFill>
            </a:endParaRPr>
          </a:p>
        </p:txBody>
      </p:sp>
      <p:sp>
        <p:nvSpPr>
          <p:cNvPr id="17413" name="Zástupný symbol pro číslo snímku 4">
            <a:extLst>
              <a:ext uri="{FF2B5EF4-FFF2-40B4-BE49-F238E27FC236}">
                <a16:creationId xmlns:a16="http://schemas.microsoft.com/office/drawing/2014/main" xmlns="" id="{9DE6B7EF-B8E4-A8F2-6761-B79E58D90E25}"/>
              </a:ext>
            </a:extLst>
          </p:cNvPr>
          <p:cNvSpPr>
            <a:spLocks noGrp="1" noChangeArrowheads="1"/>
          </p:cNvSpPr>
          <p:nvPr>
            <p:ph type="sldNum" sz="quarter" idx="10"/>
          </p:nvPr>
        </p:nvSpPr>
        <p:spPr bwMode="auto">
          <a:xfrm flipH="1">
            <a:off x="7668344" y="6551931"/>
            <a:ext cx="72306" cy="457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spcBef>
                <a:spcPct val="0"/>
              </a:spcBef>
              <a:buClrTx/>
              <a:buFontTx/>
              <a:buNone/>
            </a:pPr>
            <a:endParaRPr lang="cs-CZ" altLang="cs-CZ" sz="1100" dirty="0">
              <a:solidFill>
                <a:schemeClr val="bg1"/>
              </a:solidFill>
              <a:latin typeface="Arial" panose="020B0604020202020204" pitchFamily="34" charset="0"/>
              <a:cs typeface="Arial" panose="020B0604020202020204" pitchFamily="34" charset="0"/>
            </a:endParaRPr>
          </a:p>
        </p:txBody>
      </p:sp>
      <p:sp>
        <p:nvSpPr>
          <p:cNvPr id="12" name="Zástupný symbol pro číslo snímku 3">
            <a:extLst>
              <a:ext uri="{FF2B5EF4-FFF2-40B4-BE49-F238E27FC236}">
                <a16:creationId xmlns:a16="http://schemas.microsoft.com/office/drawing/2014/main" xmlns="" id="{1EC23DB9-BBA4-26B1-2CAB-9079C5551B7E}"/>
              </a:ext>
            </a:extLst>
          </p:cNvPr>
          <p:cNvSpPr txBox="1">
            <a:spLocks noChangeArrowheads="1"/>
          </p:cNvSpPr>
          <p:nvPr/>
        </p:nvSpPr>
        <p:spPr bwMode="auto">
          <a:xfrm>
            <a:off x="7740650" y="6232525"/>
            <a:ext cx="6477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cs-CZ"/>
            </a:defPPr>
            <a:lvl1pPr algn="ctr" rtl="0" eaLnBrk="1" fontAlgn="base" hangingPunct="1">
              <a:spcBef>
                <a:spcPct val="20000"/>
              </a:spcBef>
              <a:spcAft>
                <a:spcPct val="0"/>
              </a:spcAft>
              <a:buClr>
                <a:schemeClr val="tx2"/>
              </a:buClr>
              <a:buFont typeface="Wingdings" panose="05000000000000000000" pitchFamily="2" charset="2"/>
              <a:buChar char="§"/>
              <a:defRPr sz="3200" kern="1200">
                <a:solidFill>
                  <a:srgbClr val="17375E"/>
                </a:solidFill>
                <a:latin typeface="Arabic Typesetting" panose="03020402040406030203" pitchFamily="66" charset="-78"/>
                <a:ea typeface="+mn-ea"/>
                <a:cs typeface="Arabic Typesetting" panose="03020402040406030203" pitchFamily="66" charset="-78"/>
              </a:defRPr>
            </a:lvl1pPr>
            <a:lvl2pPr marL="742950" indent="-285750" algn="l" rtl="0" eaLnBrk="0" fontAlgn="base" hangingPunct="0">
              <a:spcBef>
                <a:spcPct val="20000"/>
              </a:spcBef>
              <a:spcAft>
                <a:spcPct val="0"/>
              </a:spcAft>
              <a:buClr>
                <a:srgbClr val="376092"/>
              </a:buClr>
              <a:buSzPct val="100000"/>
              <a:buFont typeface="Arial" panose="020B0604020202020204" pitchFamily="34" charset="0"/>
              <a:buChar char="•"/>
              <a:defRPr sz="2800" kern="1200">
                <a:solidFill>
                  <a:srgbClr val="376092"/>
                </a:solidFill>
                <a:latin typeface="Arabic Typesetting" panose="03020402040406030203" pitchFamily="66" charset="-78"/>
                <a:ea typeface="+mn-ea"/>
                <a:cs typeface="Arabic Typesetting" panose="03020402040406030203" pitchFamily="66" charset="-78"/>
              </a:defRPr>
            </a:lvl2pPr>
            <a:lvl3pPr marL="1143000" indent="-228600" algn="l" rtl="0" eaLnBrk="0" fontAlgn="base" hangingPunct="0">
              <a:spcBef>
                <a:spcPct val="20000"/>
              </a:spcBef>
              <a:spcAft>
                <a:spcPct val="0"/>
              </a:spcAft>
              <a:buClr>
                <a:srgbClr val="17375E"/>
              </a:buClr>
              <a:buSzPct val="88000"/>
              <a:buFont typeface="Wingdings" panose="05000000000000000000" pitchFamily="2" charset="2"/>
              <a:buChar char="§"/>
              <a:defRPr sz="2400" kern="1200">
                <a:solidFill>
                  <a:schemeClr val="tx1"/>
                </a:solidFill>
                <a:latin typeface="Arabic Typesetting" panose="03020402040406030203" pitchFamily="66" charset="-78"/>
                <a:ea typeface="+mn-ea"/>
                <a:cs typeface="Arabic Typesetting" panose="03020402040406030203" pitchFamily="66" charset="-78"/>
              </a:defRPr>
            </a:lvl3pPr>
            <a:lvl4pPr marL="1600200" indent="-228600" algn="l" rtl="0" eaLnBrk="0" fontAlgn="base" hangingPunct="0">
              <a:spcBef>
                <a:spcPct val="20000"/>
              </a:spcBef>
              <a:spcAft>
                <a:spcPct val="0"/>
              </a:spcAft>
              <a:buClr>
                <a:srgbClr val="17375E"/>
              </a:buClr>
              <a:buSzPct val="74000"/>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4pPr>
            <a:lvl5pPr marL="2057400" indent="-228600" algn="l" rtl="0" eaLnBrk="0" fontAlgn="base"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5pPr>
            <a:lvl6pPr marL="25146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6pPr>
            <a:lvl7pPr marL="29718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7pPr>
            <a:lvl8pPr marL="34290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8pPr>
            <a:lvl9pPr marL="38862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9pPr>
          </a:lstStyle>
          <a:p>
            <a:pPr>
              <a:spcBef>
                <a:spcPct val="0"/>
              </a:spcBef>
              <a:buClrTx/>
              <a:buFontTx/>
              <a:buNone/>
            </a:pPr>
            <a:fld id="{C50A4D19-166A-4860-8045-78243F39C970}" type="slidenum">
              <a:rPr lang="cs-CZ" altLang="cs-CZ" sz="1100" smtClean="0">
                <a:solidFill>
                  <a:schemeClr val="bg1"/>
                </a:solidFill>
                <a:latin typeface="Arial" panose="020B0604020202020204" pitchFamily="34" charset="0"/>
                <a:cs typeface="Arial" panose="020B0604020202020204" pitchFamily="34" charset="0"/>
              </a:rPr>
              <a:pPr>
                <a:spcBef>
                  <a:spcPct val="0"/>
                </a:spcBef>
                <a:buClrTx/>
                <a:buFontTx/>
                <a:buNone/>
              </a:pPr>
              <a:t>4</a:t>
            </a:fld>
            <a:endParaRPr lang="cs-CZ" altLang="cs-CZ" sz="1100">
              <a:solidFill>
                <a:schemeClr val="bg1"/>
              </a:solidFill>
              <a:latin typeface="Arial" panose="020B0604020202020204" pitchFamily="34" charset="0"/>
              <a:cs typeface="Arial" panose="020B0604020202020204" pitchFamily="34" charset="0"/>
            </a:endParaRPr>
          </a:p>
        </p:txBody>
      </p:sp>
      <p:pic>
        <p:nvPicPr>
          <p:cNvPr id="7" name="Zástupný obsah 6" descr="Obsah obrázku hrob, hřbitov, venku, pohřeb">
            <a:extLst>
              <a:ext uri="{FF2B5EF4-FFF2-40B4-BE49-F238E27FC236}">
                <a16:creationId xmlns:a16="http://schemas.microsoft.com/office/drawing/2014/main" xmlns="" id="{E327B9A5-BC23-77B4-A404-545637B04559}"/>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05669" y="1484784"/>
            <a:ext cx="4038600" cy="3348372"/>
          </a:xfrm>
        </p:spPr>
      </p:pic>
      <p:sp>
        <p:nvSpPr>
          <p:cNvPr id="11" name="TextovéPole 10">
            <a:extLst>
              <a:ext uri="{FF2B5EF4-FFF2-40B4-BE49-F238E27FC236}">
                <a16:creationId xmlns:a16="http://schemas.microsoft.com/office/drawing/2014/main" xmlns="" id="{BD98F691-755A-2E08-89AC-5A1CE1FE1E03}"/>
              </a:ext>
            </a:extLst>
          </p:cNvPr>
          <p:cNvSpPr txBox="1"/>
          <p:nvPr/>
        </p:nvSpPr>
        <p:spPr>
          <a:xfrm>
            <a:off x="237631" y="4783762"/>
            <a:ext cx="4038600" cy="954107"/>
          </a:xfrm>
          <a:prstGeom prst="rect">
            <a:avLst/>
          </a:prstGeom>
          <a:noFill/>
        </p:spPr>
        <p:txBody>
          <a:bodyPr wrap="square" rtlCol="0">
            <a:spAutoFit/>
          </a:bodyPr>
          <a:lstStyle/>
          <a:p>
            <a:pPr algn="just"/>
            <a:endParaRPr lang="cs-CZ" sz="1400" dirty="0"/>
          </a:p>
          <a:p>
            <a:pPr algn="just"/>
            <a:r>
              <a:rPr lang="en-US" sz="1400" dirty="0"/>
              <a:t>original monument in the Polish </a:t>
            </a:r>
            <a:r>
              <a:rPr lang="cs-CZ" sz="1400" dirty="0" err="1"/>
              <a:t>town</a:t>
            </a:r>
            <a:r>
              <a:rPr lang="en-US" sz="1400" dirty="0"/>
              <a:t> of </a:t>
            </a:r>
            <a:r>
              <a:rPr lang="en-US" sz="1400" dirty="0" err="1"/>
              <a:t>Glubczyce</a:t>
            </a:r>
            <a:r>
              <a:rPr lang="en-US" sz="1400" dirty="0"/>
              <a:t> - grave of Czechoslovak gendarmes murdered</a:t>
            </a:r>
            <a:r>
              <a:rPr lang="cs-CZ" sz="1400" dirty="0"/>
              <a:t> </a:t>
            </a:r>
            <a:r>
              <a:rPr lang="en-US" sz="1400" dirty="0"/>
              <a:t>by the Nazis in September 1938. </a:t>
            </a:r>
            <a:endParaRPr lang="cs-CZ" sz="1400" dirty="0"/>
          </a:p>
        </p:txBody>
      </p:sp>
      <p:sp>
        <p:nvSpPr>
          <p:cNvPr id="13" name="TextovéPole 12">
            <a:extLst>
              <a:ext uri="{FF2B5EF4-FFF2-40B4-BE49-F238E27FC236}">
                <a16:creationId xmlns:a16="http://schemas.microsoft.com/office/drawing/2014/main" xmlns="" id="{2A203D73-6087-E30E-1A00-1CD0D297CC61}"/>
              </a:ext>
            </a:extLst>
          </p:cNvPr>
          <p:cNvSpPr txBox="1"/>
          <p:nvPr/>
        </p:nvSpPr>
        <p:spPr>
          <a:xfrm>
            <a:off x="4819941" y="4941168"/>
            <a:ext cx="3908309" cy="553998"/>
          </a:xfrm>
          <a:prstGeom prst="rect">
            <a:avLst/>
          </a:prstGeom>
          <a:noFill/>
        </p:spPr>
        <p:txBody>
          <a:bodyPr wrap="square" rtlCol="0">
            <a:spAutoFit/>
          </a:bodyPr>
          <a:lstStyle/>
          <a:p>
            <a:r>
              <a:rPr lang="cs-CZ" sz="1400" dirty="0"/>
              <a:t>                 </a:t>
            </a:r>
          </a:p>
          <a:p>
            <a:r>
              <a:rPr lang="cs-CZ" sz="1400" dirty="0"/>
              <a:t>                   </a:t>
            </a:r>
            <a:r>
              <a:rPr lang="cs-CZ" sz="1600" dirty="0" err="1"/>
              <a:t>exhumation</a:t>
            </a:r>
            <a:r>
              <a:rPr lang="cs-CZ" sz="1600" dirty="0"/>
              <a:t> </a:t>
            </a:r>
            <a:r>
              <a:rPr lang="cs-CZ" sz="1600" dirty="0" err="1"/>
              <a:t>work</a:t>
            </a:r>
            <a:endParaRPr lang="cs-CZ" sz="1600" dirty="0"/>
          </a:p>
        </p:txBody>
      </p:sp>
      <p:pic>
        <p:nvPicPr>
          <p:cNvPr id="16" name="Obrázek 15" descr="Obsah obrázku venku, tráva, rostlina, dům">
            <a:extLst>
              <a:ext uri="{FF2B5EF4-FFF2-40B4-BE49-F238E27FC236}">
                <a16:creationId xmlns:a16="http://schemas.microsoft.com/office/drawing/2014/main" xmlns="" id="{92CA8A44-3C88-C7DA-85F8-EAE17EBFC7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2639" y="1484784"/>
            <a:ext cx="4464496" cy="3348372"/>
          </a:xfrm>
          <a:prstGeom prst="rect">
            <a:avLst/>
          </a:prstGeom>
        </p:spPr>
      </p:pic>
      <p:pic>
        <p:nvPicPr>
          <p:cNvPr id="3" name="Obrázek 9">
            <a:extLst>
              <a:ext uri="{FF2B5EF4-FFF2-40B4-BE49-F238E27FC236}">
                <a16:creationId xmlns:a16="http://schemas.microsoft.com/office/drawing/2014/main" xmlns="" id="{302B3AC3-959B-2523-0209-4DC070A0A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462" y="554832"/>
            <a:ext cx="11080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9239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E8F008C-3CE6-8E4D-F86C-9E6905593E45}"/>
            </a:ext>
          </a:extLst>
        </p:cNvPr>
        <p:cNvGrpSpPr/>
        <p:nvPr/>
      </p:nvGrpSpPr>
      <p:grpSpPr>
        <a:xfrm>
          <a:off x="0" y="0"/>
          <a:ext cx="0" cy="0"/>
          <a:chOff x="0" y="0"/>
          <a:chExt cx="0" cy="0"/>
        </a:xfrm>
      </p:grpSpPr>
      <p:sp>
        <p:nvSpPr>
          <p:cNvPr id="6" name="Ovál 5">
            <a:extLst>
              <a:ext uri="{FF2B5EF4-FFF2-40B4-BE49-F238E27FC236}">
                <a16:creationId xmlns:a16="http://schemas.microsoft.com/office/drawing/2014/main" xmlns="" id="{96FDF9BE-0AFA-1A72-B9E7-9A269A66C23F}"/>
              </a:ext>
            </a:extLst>
          </p:cNvPr>
          <p:cNvSpPr/>
          <p:nvPr/>
        </p:nvSpPr>
        <p:spPr>
          <a:xfrm>
            <a:off x="4932040" y="4725144"/>
            <a:ext cx="36000" cy="36000"/>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cs-CZ"/>
          </a:p>
        </p:txBody>
      </p:sp>
      <p:sp>
        <p:nvSpPr>
          <p:cNvPr id="2" name="Nadpis 1">
            <a:extLst>
              <a:ext uri="{FF2B5EF4-FFF2-40B4-BE49-F238E27FC236}">
                <a16:creationId xmlns:a16="http://schemas.microsoft.com/office/drawing/2014/main" xmlns="" id="{12DD1DFE-EFCF-5D31-4E5E-909135A559A1}"/>
              </a:ext>
            </a:extLst>
          </p:cNvPr>
          <p:cNvSpPr>
            <a:spLocks noGrp="1"/>
          </p:cNvSpPr>
          <p:nvPr>
            <p:ph type="title"/>
          </p:nvPr>
        </p:nvSpPr>
        <p:spPr/>
        <p:txBody>
          <a:bodyPr>
            <a:normAutofit/>
          </a:bodyPr>
          <a:lstStyle/>
          <a:p>
            <a:pPr>
              <a:defRPr/>
            </a:pPr>
            <a:r>
              <a:rPr lang="cs-CZ" sz="2400" dirty="0" err="1">
                <a:solidFill>
                  <a:schemeClr val="bg1">
                    <a:lumMod val="95000"/>
                  </a:schemeClr>
                </a:solidFill>
              </a:rPr>
              <a:t>Glubczyce</a:t>
            </a:r>
            <a:r>
              <a:rPr lang="cs-CZ" sz="2400" dirty="0">
                <a:solidFill>
                  <a:schemeClr val="bg1">
                    <a:lumMod val="95000"/>
                  </a:schemeClr>
                </a:solidFill>
              </a:rPr>
              <a:t> - </a:t>
            </a:r>
            <a:r>
              <a:rPr lang="cs-CZ" sz="2400" dirty="0" err="1">
                <a:solidFill>
                  <a:schemeClr val="bg1">
                    <a:lumMod val="95000"/>
                  </a:schemeClr>
                </a:solidFill>
              </a:rPr>
              <a:t>Exhumation</a:t>
            </a:r>
            <a:endParaRPr lang="cs-CZ" sz="2400" dirty="0">
              <a:solidFill>
                <a:schemeClr val="bg1">
                  <a:lumMod val="95000"/>
                </a:schemeClr>
              </a:solidFill>
            </a:endParaRPr>
          </a:p>
        </p:txBody>
      </p:sp>
      <p:sp>
        <p:nvSpPr>
          <p:cNvPr id="17413" name="Zástupný symbol pro číslo snímku 4">
            <a:extLst>
              <a:ext uri="{FF2B5EF4-FFF2-40B4-BE49-F238E27FC236}">
                <a16:creationId xmlns:a16="http://schemas.microsoft.com/office/drawing/2014/main" xmlns="" id="{E4191867-CEAF-3C53-23F0-C2BCBE61531B}"/>
              </a:ext>
            </a:extLst>
          </p:cNvPr>
          <p:cNvSpPr>
            <a:spLocks noGrp="1" noChangeArrowheads="1"/>
          </p:cNvSpPr>
          <p:nvPr>
            <p:ph type="sldNum" sz="quarter" idx="10"/>
          </p:nvPr>
        </p:nvSpPr>
        <p:spPr bwMode="auto">
          <a:xfrm flipH="1">
            <a:off x="7668344" y="6551931"/>
            <a:ext cx="72306" cy="457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spcBef>
                <a:spcPct val="0"/>
              </a:spcBef>
              <a:buClrTx/>
              <a:buFontTx/>
              <a:buNone/>
            </a:pPr>
            <a:endParaRPr lang="cs-CZ" altLang="cs-CZ" sz="1100" dirty="0">
              <a:solidFill>
                <a:schemeClr val="bg1"/>
              </a:solidFill>
              <a:latin typeface="Arial" panose="020B0604020202020204" pitchFamily="34" charset="0"/>
              <a:cs typeface="Arial" panose="020B0604020202020204" pitchFamily="34" charset="0"/>
            </a:endParaRPr>
          </a:p>
        </p:txBody>
      </p:sp>
      <p:sp>
        <p:nvSpPr>
          <p:cNvPr id="12" name="Zástupný symbol pro číslo snímku 3">
            <a:extLst>
              <a:ext uri="{FF2B5EF4-FFF2-40B4-BE49-F238E27FC236}">
                <a16:creationId xmlns:a16="http://schemas.microsoft.com/office/drawing/2014/main" xmlns="" id="{0E912DB0-3AC7-7C2A-8834-23E5E49999A0}"/>
              </a:ext>
            </a:extLst>
          </p:cNvPr>
          <p:cNvSpPr txBox="1">
            <a:spLocks noChangeArrowheads="1"/>
          </p:cNvSpPr>
          <p:nvPr/>
        </p:nvSpPr>
        <p:spPr bwMode="auto">
          <a:xfrm>
            <a:off x="7740650" y="6232525"/>
            <a:ext cx="6477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cs-CZ"/>
            </a:defPPr>
            <a:lvl1pPr algn="ctr" rtl="0" eaLnBrk="1" fontAlgn="base" hangingPunct="1">
              <a:spcBef>
                <a:spcPct val="20000"/>
              </a:spcBef>
              <a:spcAft>
                <a:spcPct val="0"/>
              </a:spcAft>
              <a:buClr>
                <a:schemeClr val="tx2"/>
              </a:buClr>
              <a:buFont typeface="Wingdings" panose="05000000000000000000" pitchFamily="2" charset="2"/>
              <a:buChar char="§"/>
              <a:defRPr sz="3200" kern="1200">
                <a:solidFill>
                  <a:srgbClr val="17375E"/>
                </a:solidFill>
                <a:latin typeface="Arabic Typesetting" panose="03020402040406030203" pitchFamily="66" charset="-78"/>
                <a:ea typeface="+mn-ea"/>
                <a:cs typeface="Arabic Typesetting" panose="03020402040406030203" pitchFamily="66" charset="-78"/>
              </a:defRPr>
            </a:lvl1pPr>
            <a:lvl2pPr marL="742950" indent="-285750" algn="l" rtl="0" eaLnBrk="0" fontAlgn="base" hangingPunct="0">
              <a:spcBef>
                <a:spcPct val="20000"/>
              </a:spcBef>
              <a:spcAft>
                <a:spcPct val="0"/>
              </a:spcAft>
              <a:buClr>
                <a:srgbClr val="376092"/>
              </a:buClr>
              <a:buSzPct val="100000"/>
              <a:buFont typeface="Arial" panose="020B0604020202020204" pitchFamily="34" charset="0"/>
              <a:buChar char="•"/>
              <a:defRPr sz="2800" kern="1200">
                <a:solidFill>
                  <a:srgbClr val="376092"/>
                </a:solidFill>
                <a:latin typeface="Arabic Typesetting" panose="03020402040406030203" pitchFamily="66" charset="-78"/>
                <a:ea typeface="+mn-ea"/>
                <a:cs typeface="Arabic Typesetting" panose="03020402040406030203" pitchFamily="66" charset="-78"/>
              </a:defRPr>
            </a:lvl2pPr>
            <a:lvl3pPr marL="1143000" indent="-228600" algn="l" rtl="0" eaLnBrk="0" fontAlgn="base" hangingPunct="0">
              <a:spcBef>
                <a:spcPct val="20000"/>
              </a:spcBef>
              <a:spcAft>
                <a:spcPct val="0"/>
              </a:spcAft>
              <a:buClr>
                <a:srgbClr val="17375E"/>
              </a:buClr>
              <a:buSzPct val="88000"/>
              <a:buFont typeface="Wingdings" panose="05000000000000000000" pitchFamily="2" charset="2"/>
              <a:buChar char="§"/>
              <a:defRPr sz="2400" kern="1200">
                <a:solidFill>
                  <a:schemeClr val="tx1"/>
                </a:solidFill>
                <a:latin typeface="Arabic Typesetting" panose="03020402040406030203" pitchFamily="66" charset="-78"/>
                <a:ea typeface="+mn-ea"/>
                <a:cs typeface="Arabic Typesetting" panose="03020402040406030203" pitchFamily="66" charset="-78"/>
              </a:defRPr>
            </a:lvl3pPr>
            <a:lvl4pPr marL="1600200" indent="-228600" algn="l" rtl="0" eaLnBrk="0" fontAlgn="base" hangingPunct="0">
              <a:spcBef>
                <a:spcPct val="20000"/>
              </a:spcBef>
              <a:spcAft>
                <a:spcPct val="0"/>
              </a:spcAft>
              <a:buClr>
                <a:srgbClr val="17375E"/>
              </a:buClr>
              <a:buSzPct val="74000"/>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4pPr>
            <a:lvl5pPr marL="2057400" indent="-228600" algn="l" rtl="0" eaLnBrk="0" fontAlgn="base"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5pPr>
            <a:lvl6pPr marL="25146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6pPr>
            <a:lvl7pPr marL="29718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7pPr>
            <a:lvl8pPr marL="34290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8pPr>
            <a:lvl9pPr marL="38862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9pPr>
          </a:lstStyle>
          <a:p>
            <a:pPr>
              <a:spcBef>
                <a:spcPct val="0"/>
              </a:spcBef>
              <a:buClrTx/>
              <a:buFontTx/>
              <a:buNone/>
            </a:pPr>
            <a:fld id="{C50A4D19-166A-4860-8045-78243F39C970}" type="slidenum">
              <a:rPr lang="cs-CZ" altLang="cs-CZ" sz="1100" smtClean="0">
                <a:solidFill>
                  <a:schemeClr val="bg1"/>
                </a:solidFill>
                <a:latin typeface="Arial" panose="020B0604020202020204" pitchFamily="34" charset="0"/>
                <a:cs typeface="Arial" panose="020B0604020202020204" pitchFamily="34" charset="0"/>
              </a:rPr>
              <a:pPr>
                <a:spcBef>
                  <a:spcPct val="0"/>
                </a:spcBef>
                <a:buClrTx/>
                <a:buFontTx/>
                <a:buNone/>
              </a:pPr>
              <a:t>5</a:t>
            </a:fld>
            <a:endParaRPr lang="cs-CZ" altLang="cs-CZ" sz="1100">
              <a:solidFill>
                <a:schemeClr val="bg1"/>
              </a:solidFill>
              <a:latin typeface="Arial" panose="020B0604020202020204" pitchFamily="34" charset="0"/>
              <a:cs typeface="Arial" panose="020B0604020202020204" pitchFamily="34" charset="0"/>
            </a:endParaRPr>
          </a:p>
        </p:txBody>
      </p:sp>
      <p:pic>
        <p:nvPicPr>
          <p:cNvPr id="5" name="Zástupný obsah 4">
            <a:extLst>
              <a:ext uri="{FF2B5EF4-FFF2-40B4-BE49-F238E27FC236}">
                <a16:creationId xmlns:a16="http://schemas.microsoft.com/office/drawing/2014/main" xmlns="" id="{EA53DCCA-B45D-DE18-40ED-4EAA42E3671D}"/>
              </a:ext>
            </a:extLst>
          </p:cNvPr>
          <p:cNvPicPr>
            <a:picLocks noGrp="1" noChangeAspect="1"/>
          </p:cNvPicPr>
          <p:nvPr>
            <p:ph sz="half" idx="1"/>
          </p:nvPr>
        </p:nvPicPr>
        <p:blipFill>
          <a:blip r:embed="rId2"/>
          <a:stretch>
            <a:fillRect/>
          </a:stretch>
        </p:blipFill>
        <p:spPr>
          <a:xfrm>
            <a:off x="489888" y="1503664"/>
            <a:ext cx="2785968" cy="1836221"/>
          </a:xfrm>
          <a:prstGeom prst="rect">
            <a:avLst/>
          </a:prstGeom>
        </p:spPr>
      </p:pic>
      <p:pic>
        <p:nvPicPr>
          <p:cNvPr id="9" name="Obrázek 8" descr="Obsah obrázku jeskyně, území, příroda, venku">
            <a:extLst>
              <a:ext uri="{FF2B5EF4-FFF2-40B4-BE49-F238E27FC236}">
                <a16:creationId xmlns:a16="http://schemas.microsoft.com/office/drawing/2014/main" xmlns="" id="{A53AAD5B-F06F-999E-79C2-A9A8F328B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36654" y="1555234"/>
            <a:ext cx="2561756" cy="2458616"/>
          </a:xfrm>
          <a:prstGeom prst="rect">
            <a:avLst/>
          </a:prstGeom>
        </p:spPr>
      </p:pic>
      <p:pic>
        <p:nvPicPr>
          <p:cNvPr id="3" name="Obrázek 9">
            <a:extLst>
              <a:ext uri="{FF2B5EF4-FFF2-40B4-BE49-F238E27FC236}">
                <a16:creationId xmlns:a16="http://schemas.microsoft.com/office/drawing/2014/main" xmlns="" id="{627DFFC3-A513-48B6-6779-60752ADFE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462" y="554832"/>
            <a:ext cx="11080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ázek 13" descr="Obsah obrázku venku, území, rostlina, maso">
            <a:extLst>
              <a:ext uri="{FF2B5EF4-FFF2-40B4-BE49-F238E27FC236}">
                <a16:creationId xmlns:a16="http://schemas.microsoft.com/office/drawing/2014/main" xmlns="" id="{5683E214-5819-2BBB-E4A0-D449DF0729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4505" y="1503664"/>
            <a:ext cx="3087069" cy="2561756"/>
          </a:xfrm>
          <a:prstGeom prst="rect">
            <a:avLst/>
          </a:prstGeom>
        </p:spPr>
      </p:pic>
      <p:pic>
        <p:nvPicPr>
          <p:cNvPr id="17" name="Obrázek 16" descr="Obsah obrázku interiér">
            <a:extLst>
              <a:ext uri="{FF2B5EF4-FFF2-40B4-BE49-F238E27FC236}">
                <a16:creationId xmlns:a16="http://schemas.microsoft.com/office/drawing/2014/main" xmlns="" id="{01827F13-689B-E0AE-D032-50852AFD95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1328" y="4149099"/>
            <a:ext cx="2918784" cy="2092892"/>
          </a:xfrm>
          <a:prstGeom prst="rect">
            <a:avLst/>
          </a:prstGeom>
        </p:spPr>
      </p:pic>
      <p:pic>
        <p:nvPicPr>
          <p:cNvPr id="19" name="Obrázek 18" descr="Obsah obrázku osoba, Módní doplňky, kůže, nošení">
            <a:extLst>
              <a:ext uri="{FF2B5EF4-FFF2-40B4-BE49-F238E27FC236}">
                <a16:creationId xmlns:a16="http://schemas.microsoft.com/office/drawing/2014/main" xmlns="" id="{241EC308-4613-FBB2-E8B9-DC363C2984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4128" y="4149099"/>
            <a:ext cx="3354133" cy="2071607"/>
          </a:xfrm>
          <a:prstGeom prst="rect">
            <a:avLst/>
          </a:prstGeom>
        </p:spPr>
      </p:pic>
      <p:pic>
        <p:nvPicPr>
          <p:cNvPr id="21" name="Obrázek 20" descr="Obsah obrázku osoba, ruka, venku, území">
            <a:extLst>
              <a:ext uri="{FF2B5EF4-FFF2-40B4-BE49-F238E27FC236}">
                <a16:creationId xmlns:a16="http://schemas.microsoft.com/office/drawing/2014/main" xmlns="" id="{055CDDF8-6F52-4A99-CC3B-D97F268254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173740" y="3890990"/>
            <a:ext cx="2722327" cy="2041745"/>
          </a:xfrm>
          <a:prstGeom prst="rect">
            <a:avLst/>
          </a:prstGeom>
        </p:spPr>
      </p:pic>
    </p:spTree>
    <p:extLst>
      <p:ext uri="{BB962C8B-B14F-4D97-AF65-F5344CB8AC3E}">
        <p14:creationId xmlns:p14="http://schemas.microsoft.com/office/powerpoint/2010/main" val="3194743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DB27D99-2DC2-9322-E228-8F2C267778EB}"/>
            </a:ext>
          </a:extLst>
        </p:cNvPr>
        <p:cNvGrpSpPr/>
        <p:nvPr/>
      </p:nvGrpSpPr>
      <p:grpSpPr>
        <a:xfrm>
          <a:off x="0" y="0"/>
          <a:ext cx="0" cy="0"/>
          <a:chOff x="0" y="0"/>
          <a:chExt cx="0" cy="0"/>
        </a:xfrm>
      </p:grpSpPr>
      <p:sp>
        <p:nvSpPr>
          <p:cNvPr id="6" name="Ovál 5">
            <a:extLst>
              <a:ext uri="{FF2B5EF4-FFF2-40B4-BE49-F238E27FC236}">
                <a16:creationId xmlns:a16="http://schemas.microsoft.com/office/drawing/2014/main" xmlns="" id="{274C4D2E-56E4-2FDB-CD98-9BBE71CBADCE}"/>
              </a:ext>
            </a:extLst>
          </p:cNvPr>
          <p:cNvSpPr/>
          <p:nvPr/>
        </p:nvSpPr>
        <p:spPr>
          <a:xfrm>
            <a:off x="4932040" y="4725144"/>
            <a:ext cx="36000" cy="36000"/>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cs-CZ"/>
          </a:p>
        </p:txBody>
      </p:sp>
      <p:sp>
        <p:nvSpPr>
          <p:cNvPr id="2" name="Nadpis 1">
            <a:extLst>
              <a:ext uri="{FF2B5EF4-FFF2-40B4-BE49-F238E27FC236}">
                <a16:creationId xmlns:a16="http://schemas.microsoft.com/office/drawing/2014/main" xmlns="" id="{036EDA18-6B10-C5D1-2554-41A35887C909}"/>
              </a:ext>
            </a:extLst>
          </p:cNvPr>
          <p:cNvSpPr>
            <a:spLocks noGrp="1"/>
          </p:cNvSpPr>
          <p:nvPr>
            <p:ph type="title"/>
          </p:nvPr>
        </p:nvSpPr>
        <p:spPr/>
        <p:txBody>
          <a:bodyPr>
            <a:normAutofit/>
          </a:bodyPr>
          <a:lstStyle/>
          <a:p>
            <a:pPr>
              <a:defRPr/>
            </a:pPr>
            <a:r>
              <a:rPr lang="en-US" sz="2400" dirty="0">
                <a:solidFill>
                  <a:schemeClr val="bg1">
                    <a:lumMod val="95000"/>
                  </a:schemeClr>
                </a:solidFill>
              </a:rPr>
              <a:t>The remains of nine heroes returned to the Czech Republic</a:t>
            </a:r>
            <a:endParaRPr lang="cs-CZ" sz="2400" dirty="0">
              <a:solidFill>
                <a:schemeClr val="bg1">
                  <a:lumMod val="95000"/>
                </a:schemeClr>
              </a:solidFill>
            </a:endParaRPr>
          </a:p>
        </p:txBody>
      </p:sp>
      <p:sp>
        <p:nvSpPr>
          <p:cNvPr id="17413" name="Zástupný symbol pro číslo snímku 4">
            <a:extLst>
              <a:ext uri="{FF2B5EF4-FFF2-40B4-BE49-F238E27FC236}">
                <a16:creationId xmlns:a16="http://schemas.microsoft.com/office/drawing/2014/main" xmlns="" id="{DD433C51-26BA-2985-D8A6-0A958667A6A5}"/>
              </a:ext>
            </a:extLst>
          </p:cNvPr>
          <p:cNvSpPr>
            <a:spLocks noGrp="1" noChangeArrowheads="1"/>
          </p:cNvSpPr>
          <p:nvPr>
            <p:ph type="sldNum" sz="quarter" idx="10"/>
          </p:nvPr>
        </p:nvSpPr>
        <p:spPr bwMode="auto">
          <a:xfrm flipH="1">
            <a:off x="7668344" y="6551931"/>
            <a:ext cx="72306" cy="457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spcBef>
                <a:spcPct val="0"/>
              </a:spcBef>
              <a:buClrTx/>
              <a:buFontTx/>
              <a:buNone/>
            </a:pPr>
            <a:endParaRPr lang="cs-CZ" altLang="cs-CZ" sz="1100" dirty="0">
              <a:solidFill>
                <a:schemeClr val="bg1"/>
              </a:solidFill>
              <a:latin typeface="Arial" panose="020B0604020202020204" pitchFamily="34" charset="0"/>
              <a:cs typeface="Arial" panose="020B0604020202020204" pitchFamily="34" charset="0"/>
            </a:endParaRPr>
          </a:p>
        </p:txBody>
      </p:sp>
      <p:sp>
        <p:nvSpPr>
          <p:cNvPr id="12" name="Zástupný symbol pro číslo snímku 3">
            <a:extLst>
              <a:ext uri="{FF2B5EF4-FFF2-40B4-BE49-F238E27FC236}">
                <a16:creationId xmlns:a16="http://schemas.microsoft.com/office/drawing/2014/main" xmlns="" id="{4CFB7D18-0631-F7A0-E1D6-A979AC9B3329}"/>
              </a:ext>
            </a:extLst>
          </p:cNvPr>
          <p:cNvSpPr txBox="1">
            <a:spLocks noChangeArrowheads="1"/>
          </p:cNvSpPr>
          <p:nvPr/>
        </p:nvSpPr>
        <p:spPr bwMode="auto">
          <a:xfrm>
            <a:off x="7740650" y="6232525"/>
            <a:ext cx="6477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cs-CZ"/>
            </a:defPPr>
            <a:lvl1pPr algn="ctr" rtl="0" eaLnBrk="1" fontAlgn="base" hangingPunct="1">
              <a:spcBef>
                <a:spcPct val="20000"/>
              </a:spcBef>
              <a:spcAft>
                <a:spcPct val="0"/>
              </a:spcAft>
              <a:buClr>
                <a:schemeClr val="tx2"/>
              </a:buClr>
              <a:buFont typeface="Wingdings" panose="05000000000000000000" pitchFamily="2" charset="2"/>
              <a:buChar char="§"/>
              <a:defRPr sz="3200" kern="1200">
                <a:solidFill>
                  <a:srgbClr val="17375E"/>
                </a:solidFill>
                <a:latin typeface="Arabic Typesetting" panose="03020402040406030203" pitchFamily="66" charset="-78"/>
                <a:ea typeface="+mn-ea"/>
                <a:cs typeface="Arabic Typesetting" panose="03020402040406030203" pitchFamily="66" charset="-78"/>
              </a:defRPr>
            </a:lvl1pPr>
            <a:lvl2pPr marL="742950" indent="-285750" algn="l" rtl="0" eaLnBrk="0" fontAlgn="base" hangingPunct="0">
              <a:spcBef>
                <a:spcPct val="20000"/>
              </a:spcBef>
              <a:spcAft>
                <a:spcPct val="0"/>
              </a:spcAft>
              <a:buClr>
                <a:srgbClr val="376092"/>
              </a:buClr>
              <a:buSzPct val="100000"/>
              <a:buFont typeface="Arial" panose="020B0604020202020204" pitchFamily="34" charset="0"/>
              <a:buChar char="•"/>
              <a:defRPr sz="2800" kern="1200">
                <a:solidFill>
                  <a:srgbClr val="376092"/>
                </a:solidFill>
                <a:latin typeface="Arabic Typesetting" panose="03020402040406030203" pitchFamily="66" charset="-78"/>
                <a:ea typeface="+mn-ea"/>
                <a:cs typeface="Arabic Typesetting" panose="03020402040406030203" pitchFamily="66" charset="-78"/>
              </a:defRPr>
            </a:lvl2pPr>
            <a:lvl3pPr marL="1143000" indent="-228600" algn="l" rtl="0" eaLnBrk="0" fontAlgn="base" hangingPunct="0">
              <a:spcBef>
                <a:spcPct val="20000"/>
              </a:spcBef>
              <a:spcAft>
                <a:spcPct val="0"/>
              </a:spcAft>
              <a:buClr>
                <a:srgbClr val="17375E"/>
              </a:buClr>
              <a:buSzPct val="88000"/>
              <a:buFont typeface="Wingdings" panose="05000000000000000000" pitchFamily="2" charset="2"/>
              <a:buChar char="§"/>
              <a:defRPr sz="2400" kern="1200">
                <a:solidFill>
                  <a:schemeClr val="tx1"/>
                </a:solidFill>
                <a:latin typeface="Arabic Typesetting" panose="03020402040406030203" pitchFamily="66" charset="-78"/>
                <a:ea typeface="+mn-ea"/>
                <a:cs typeface="Arabic Typesetting" panose="03020402040406030203" pitchFamily="66" charset="-78"/>
              </a:defRPr>
            </a:lvl3pPr>
            <a:lvl4pPr marL="1600200" indent="-228600" algn="l" rtl="0" eaLnBrk="0" fontAlgn="base" hangingPunct="0">
              <a:spcBef>
                <a:spcPct val="20000"/>
              </a:spcBef>
              <a:spcAft>
                <a:spcPct val="0"/>
              </a:spcAft>
              <a:buClr>
                <a:srgbClr val="17375E"/>
              </a:buClr>
              <a:buSzPct val="74000"/>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4pPr>
            <a:lvl5pPr marL="2057400" indent="-228600" algn="l" rtl="0" eaLnBrk="0" fontAlgn="base"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5pPr>
            <a:lvl6pPr marL="25146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6pPr>
            <a:lvl7pPr marL="29718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7pPr>
            <a:lvl8pPr marL="34290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8pPr>
            <a:lvl9pPr marL="38862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9pPr>
          </a:lstStyle>
          <a:p>
            <a:pPr>
              <a:spcBef>
                <a:spcPct val="0"/>
              </a:spcBef>
              <a:buClrTx/>
              <a:buFontTx/>
              <a:buNone/>
            </a:pPr>
            <a:fld id="{C50A4D19-166A-4860-8045-78243F39C970}" type="slidenum">
              <a:rPr lang="cs-CZ" altLang="cs-CZ" sz="1100" smtClean="0">
                <a:solidFill>
                  <a:schemeClr val="bg1"/>
                </a:solidFill>
                <a:latin typeface="Arial" panose="020B0604020202020204" pitchFamily="34" charset="0"/>
                <a:cs typeface="Arial" panose="020B0604020202020204" pitchFamily="34" charset="0"/>
              </a:rPr>
              <a:pPr>
                <a:spcBef>
                  <a:spcPct val="0"/>
                </a:spcBef>
                <a:buClrTx/>
                <a:buFontTx/>
                <a:buNone/>
              </a:pPr>
              <a:t>6</a:t>
            </a:fld>
            <a:endParaRPr lang="cs-CZ" altLang="cs-CZ" sz="1100">
              <a:solidFill>
                <a:schemeClr val="bg1"/>
              </a:solidFill>
              <a:latin typeface="Arial" panose="020B0604020202020204" pitchFamily="34" charset="0"/>
              <a:cs typeface="Arial" panose="020B0604020202020204" pitchFamily="34" charset="0"/>
            </a:endParaRPr>
          </a:p>
        </p:txBody>
      </p:sp>
      <p:sp>
        <p:nvSpPr>
          <p:cNvPr id="13" name="TextovéPole 12">
            <a:extLst>
              <a:ext uri="{FF2B5EF4-FFF2-40B4-BE49-F238E27FC236}">
                <a16:creationId xmlns:a16="http://schemas.microsoft.com/office/drawing/2014/main" xmlns="" id="{CBEA6A1D-A998-E4B2-5E13-1AEF0669153D}"/>
              </a:ext>
            </a:extLst>
          </p:cNvPr>
          <p:cNvSpPr txBox="1"/>
          <p:nvPr/>
        </p:nvSpPr>
        <p:spPr>
          <a:xfrm>
            <a:off x="4819941" y="4941168"/>
            <a:ext cx="3908309" cy="553998"/>
          </a:xfrm>
          <a:prstGeom prst="rect">
            <a:avLst/>
          </a:prstGeom>
          <a:noFill/>
        </p:spPr>
        <p:txBody>
          <a:bodyPr wrap="square" rtlCol="0">
            <a:spAutoFit/>
          </a:bodyPr>
          <a:lstStyle/>
          <a:p>
            <a:r>
              <a:rPr lang="cs-CZ" sz="1400" dirty="0"/>
              <a:t>                 </a:t>
            </a:r>
          </a:p>
          <a:p>
            <a:r>
              <a:rPr lang="cs-CZ" sz="1400" dirty="0"/>
              <a:t>                   </a:t>
            </a:r>
            <a:r>
              <a:rPr lang="cs-CZ" sz="1600" dirty="0" err="1"/>
              <a:t>exhumation</a:t>
            </a:r>
            <a:r>
              <a:rPr lang="cs-CZ" sz="1600" dirty="0"/>
              <a:t> </a:t>
            </a:r>
            <a:r>
              <a:rPr lang="cs-CZ" sz="1600" dirty="0" err="1"/>
              <a:t>work</a:t>
            </a:r>
            <a:endParaRPr lang="cs-CZ" sz="1600" dirty="0"/>
          </a:p>
        </p:txBody>
      </p:sp>
      <p:pic>
        <p:nvPicPr>
          <p:cNvPr id="8" name="Zástupný obsah 7" descr="Obsah obrázku venku, strom, trávník, pole">
            <a:extLst>
              <a:ext uri="{FF2B5EF4-FFF2-40B4-BE49-F238E27FC236}">
                <a16:creationId xmlns:a16="http://schemas.microsoft.com/office/drawing/2014/main" xmlns="" id="{83C79C35-EBDE-AB62-40CD-6927277D88A9}"/>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07503" y="1460230"/>
            <a:ext cx="4824537" cy="3264913"/>
          </a:xfrm>
        </p:spPr>
      </p:pic>
      <p:pic>
        <p:nvPicPr>
          <p:cNvPr id="10" name="Obrázek 9" descr="Obsah obrázku tráva, venku, rostlina, hrob">
            <a:extLst>
              <a:ext uri="{FF2B5EF4-FFF2-40B4-BE49-F238E27FC236}">
                <a16:creationId xmlns:a16="http://schemas.microsoft.com/office/drawing/2014/main" xmlns="" id="{B5605F34-38BF-162F-0D6C-60297BA282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50157" y="1992385"/>
            <a:ext cx="4710248" cy="3645937"/>
          </a:xfrm>
          <a:prstGeom prst="rect">
            <a:avLst/>
          </a:prstGeom>
        </p:spPr>
      </p:pic>
      <p:pic>
        <p:nvPicPr>
          <p:cNvPr id="3" name="Obrázek 9">
            <a:extLst>
              <a:ext uri="{FF2B5EF4-FFF2-40B4-BE49-F238E27FC236}">
                <a16:creationId xmlns:a16="http://schemas.microsoft.com/office/drawing/2014/main" xmlns="" id="{D50846F9-4382-96EF-9AE2-65C3D19E75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462" y="554832"/>
            <a:ext cx="11080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ovéPole 13">
            <a:extLst>
              <a:ext uri="{FF2B5EF4-FFF2-40B4-BE49-F238E27FC236}">
                <a16:creationId xmlns:a16="http://schemas.microsoft.com/office/drawing/2014/main" xmlns="" id="{17A682D5-FA0D-DC09-A1AF-17E14910F912}"/>
              </a:ext>
            </a:extLst>
          </p:cNvPr>
          <p:cNvSpPr txBox="1"/>
          <p:nvPr/>
        </p:nvSpPr>
        <p:spPr>
          <a:xfrm>
            <a:off x="251520" y="5020210"/>
            <a:ext cx="4680520" cy="523220"/>
          </a:xfrm>
          <a:prstGeom prst="rect">
            <a:avLst/>
          </a:prstGeom>
          <a:noFill/>
        </p:spPr>
        <p:txBody>
          <a:bodyPr wrap="square" rtlCol="0">
            <a:spAutoFit/>
          </a:bodyPr>
          <a:lstStyle/>
          <a:p>
            <a:r>
              <a:rPr lang="en-US" sz="1400" dirty="0"/>
              <a:t>the condition of the graves of our paratroopers in 2023</a:t>
            </a:r>
            <a:endParaRPr lang="cs-CZ" sz="1400" dirty="0"/>
          </a:p>
          <a:p>
            <a:r>
              <a:rPr lang="cs-CZ" sz="1400" dirty="0"/>
              <a:t>                       (</a:t>
            </a:r>
            <a:r>
              <a:rPr lang="cs-CZ" sz="1400" dirty="0" err="1"/>
              <a:t>Munich</a:t>
            </a:r>
            <a:r>
              <a:rPr lang="cs-CZ" sz="1400" dirty="0"/>
              <a:t>, 2023) </a:t>
            </a:r>
          </a:p>
        </p:txBody>
      </p:sp>
    </p:spTree>
    <p:extLst>
      <p:ext uri="{BB962C8B-B14F-4D97-AF65-F5344CB8AC3E}">
        <p14:creationId xmlns:p14="http://schemas.microsoft.com/office/powerpoint/2010/main" val="100396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0DF758E-770E-15C0-468D-36A37A3DCA9B}"/>
            </a:ext>
          </a:extLst>
        </p:cNvPr>
        <p:cNvGrpSpPr/>
        <p:nvPr/>
      </p:nvGrpSpPr>
      <p:grpSpPr>
        <a:xfrm>
          <a:off x="0" y="0"/>
          <a:ext cx="0" cy="0"/>
          <a:chOff x="0" y="0"/>
          <a:chExt cx="0" cy="0"/>
        </a:xfrm>
      </p:grpSpPr>
      <p:pic>
        <p:nvPicPr>
          <p:cNvPr id="16" name="Obrázek 15" descr="Obsah obrázku text, Lidská tvář, muž, oblečení">
            <a:extLst>
              <a:ext uri="{FF2B5EF4-FFF2-40B4-BE49-F238E27FC236}">
                <a16:creationId xmlns:a16="http://schemas.microsoft.com/office/drawing/2014/main" xmlns="" id="{DB60DC89-C196-B0AA-333F-20C94288AF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8" y="1405311"/>
            <a:ext cx="3252906" cy="2455737"/>
          </a:xfrm>
          <a:prstGeom prst="rect">
            <a:avLst/>
          </a:prstGeom>
        </p:spPr>
      </p:pic>
      <p:sp>
        <p:nvSpPr>
          <p:cNvPr id="6" name="Ovál 5">
            <a:extLst>
              <a:ext uri="{FF2B5EF4-FFF2-40B4-BE49-F238E27FC236}">
                <a16:creationId xmlns:a16="http://schemas.microsoft.com/office/drawing/2014/main" xmlns="" id="{8343CB5C-4535-C7CE-E5F8-AA7F278B6BFC}"/>
              </a:ext>
            </a:extLst>
          </p:cNvPr>
          <p:cNvSpPr/>
          <p:nvPr/>
        </p:nvSpPr>
        <p:spPr>
          <a:xfrm>
            <a:off x="4932040" y="4725144"/>
            <a:ext cx="36000" cy="36000"/>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cs-CZ"/>
          </a:p>
        </p:txBody>
      </p:sp>
      <p:sp>
        <p:nvSpPr>
          <p:cNvPr id="2" name="Nadpis 1">
            <a:extLst>
              <a:ext uri="{FF2B5EF4-FFF2-40B4-BE49-F238E27FC236}">
                <a16:creationId xmlns:a16="http://schemas.microsoft.com/office/drawing/2014/main" xmlns="" id="{AAE25F69-E33F-44F0-A6F6-5E4DF36B9EBC}"/>
              </a:ext>
            </a:extLst>
          </p:cNvPr>
          <p:cNvSpPr>
            <a:spLocks noGrp="1"/>
          </p:cNvSpPr>
          <p:nvPr>
            <p:ph type="title"/>
          </p:nvPr>
        </p:nvSpPr>
        <p:spPr/>
        <p:txBody>
          <a:bodyPr>
            <a:normAutofit/>
          </a:bodyPr>
          <a:lstStyle/>
          <a:p>
            <a:pPr>
              <a:defRPr/>
            </a:pPr>
            <a:r>
              <a:rPr lang="cs-CZ" b="0" dirty="0" err="1">
                <a:effectLst/>
              </a:rPr>
              <a:t>act</a:t>
            </a:r>
            <a:r>
              <a:rPr lang="cs-CZ" b="0" dirty="0">
                <a:effectLst/>
              </a:rPr>
              <a:t> </a:t>
            </a:r>
            <a:r>
              <a:rPr lang="cs-CZ" b="0" dirty="0" err="1">
                <a:effectLst/>
              </a:rPr>
              <a:t>of</a:t>
            </a:r>
            <a:r>
              <a:rPr lang="cs-CZ" b="0" dirty="0">
                <a:effectLst/>
              </a:rPr>
              <a:t> </a:t>
            </a:r>
            <a:r>
              <a:rPr lang="cs-CZ" b="0" dirty="0" err="1">
                <a:effectLst/>
              </a:rPr>
              <a:t>reverence</a:t>
            </a:r>
            <a:r>
              <a:rPr lang="cs-CZ" b="0" dirty="0">
                <a:effectLst/>
              </a:rPr>
              <a:t> – Prague, 12.9.2025</a:t>
            </a:r>
            <a:endParaRPr lang="cs-CZ" sz="2400" dirty="0">
              <a:solidFill>
                <a:schemeClr val="bg1">
                  <a:lumMod val="95000"/>
                </a:schemeClr>
              </a:solidFill>
            </a:endParaRPr>
          </a:p>
        </p:txBody>
      </p:sp>
      <p:sp>
        <p:nvSpPr>
          <p:cNvPr id="17413" name="Zástupný symbol pro číslo snímku 4">
            <a:extLst>
              <a:ext uri="{FF2B5EF4-FFF2-40B4-BE49-F238E27FC236}">
                <a16:creationId xmlns:a16="http://schemas.microsoft.com/office/drawing/2014/main" xmlns="" id="{79528230-4C71-70D9-A047-B18877ED641B}"/>
              </a:ext>
            </a:extLst>
          </p:cNvPr>
          <p:cNvSpPr>
            <a:spLocks noGrp="1" noChangeArrowheads="1"/>
          </p:cNvSpPr>
          <p:nvPr>
            <p:ph type="sldNum" sz="quarter" idx="10"/>
          </p:nvPr>
        </p:nvSpPr>
        <p:spPr bwMode="auto">
          <a:xfrm flipH="1">
            <a:off x="7668344" y="6551931"/>
            <a:ext cx="72306" cy="457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spcBef>
                <a:spcPct val="0"/>
              </a:spcBef>
              <a:buClrTx/>
              <a:buFontTx/>
              <a:buNone/>
            </a:pPr>
            <a:endParaRPr lang="cs-CZ" altLang="cs-CZ" sz="1100" dirty="0">
              <a:solidFill>
                <a:schemeClr val="bg1"/>
              </a:solidFill>
              <a:latin typeface="Arial" panose="020B0604020202020204" pitchFamily="34" charset="0"/>
              <a:cs typeface="Arial" panose="020B0604020202020204" pitchFamily="34" charset="0"/>
            </a:endParaRPr>
          </a:p>
        </p:txBody>
      </p:sp>
      <p:sp>
        <p:nvSpPr>
          <p:cNvPr id="12" name="Zástupný symbol pro číslo snímku 3">
            <a:extLst>
              <a:ext uri="{FF2B5EF4-FFF2-40B4-BE49-F238E27FC236}">
                <a16:creationId xmlns:a16="http://schemas.microsoft.com/office/drawing/2014/main" xmlns="" id="{8CB36CB4-C9A3-0992-EB3D-CA506603D5F9}"/>
              </a:ext>
            </a:extLst>
          </p:cNvPr>
          <p:cNvSpPr txBox="1">
            <a:spLocks noChangeArrowheads="1"/>
          </p:cNvSpPr>
          <p:nvPr/>
        </p:nvSpPr>
        <p:spPr bwMode="auto">
          <a:xfrm>
            <a:off x="7740650" y="6232525"/>
            <a:ext cx="6477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cs-CZ"/>
            </a:defPPr>
            <a:lvl1pPr algn="ctr" rtl="0" eaLnBrk="1" fontAlgn="base" hangingPunct="1">
              <a:spcBef>
                <a:spcPct val="20000"/>
              </a:spcBef>
              <a:spcAft>
                <a:spcPct val="0"/>
              </a:spcAft>
              <a:buClr>
                <a:schemeClr val="tx2"/>
              </a:buClr>
              <a:buFont typeface="Wingdings" panose="05000000000000000000" pitchFamily="2" charset="2"/>
              <a:buChar char="§"/>
              <a:defRPr sz="3200" kern="1200">
                <a:solidFill>
                  <a:srgbClr val="17375E"/>
                </a:solidFill>
                <a:latin typeface="Arabic Typesetting" panose="03020402040406030203" pitchFamily="66" charset="-78"/>
                <a:ea typeface="+mn-ea"/>
                <a:cs typeface="Arabic Typesetting" panose="03020402040406030203" pitchFamily="66" charset="-78"/>
              </a:defRPr>
            </a:lvl1pPr>
            <a:lvl2pPr marL="742950" indent="-285750" algn="l" rtl="0" eaLnBrk="0" fontAlgn="base" hangingPunct="0">
              <a:spcBef>
                <a:spcPct val="20000"/>
              </a:spcBef>
              <a:spcAft>
                <a:spcPct val="0"/>
              </a:spcAft>
              <a:buClr>
                <a:srgbClr val="376092"/>
              </a:buClr>
              <a:buSzPct val="100000"/>
              <a:buFont typeface="Arial" panose="020B0604020202020204" pitchFamily="34" charset="0"/>
              <a:buChar char="•"/>
              <a:defRPr sz="2800" kern="1200">
                <a:solidFill>
                  <a:srgbClr val="376092"/>
                </a:solidFill>
                <a:latin typeface="Arabic Typesetting" panose="03020402040406030203" pitchFamily="66" charset="-78"/>
                <a:ea typeface="+mn-ea"/>
                <a:cs typeface="Arabic Typesetting" panose="03020402040406030203" pitchFamily="66" charset="-78"/>
              </a:defRPr>
            </a:lvl2pPr>
            <a:lvl3pPr marL="1143000" indent="-228600" algn="l" rtl="0" eaLnBrk="0" fontAlgn="base" hangingPunct="0">
              <a:spcBef>
                <a:spcPct val="20000"/>
              </a:spcBef>
              <a:spcAft>
                <a:spcPct val="0"/>
              </a:spcAft>
              <a:buClr>
                <a:srgbClr val="17375E"/>
              </a:buClr>
              <a:buSzPct val="88000"/>
              <a:buFont typeface="Wingdings" panose="05000000000000000000" pitchFamily="2" charset="2"/>
              <a:buChar char="§"/>
              <a:defRPr sz="2400" kern="1200">
                <a:solidFill>
                  <a:schemeClr val="tx1"/>
                </a:solidFill>
                <a:latin typeface="Arabic Typesetting" panose="03020402040406030203" pitchFamily="66" charset="-78"/>
                <a:ea typeface="+mn-ea"/>
                <a:cs typeface="Arabic Typesetting" panose="03020402040406030203" pitchFamily="66" charset="-78"/>
              </a:defRPr>
            </a:lvl3pPr>
            <a:lvl4pPr marL="1600200" indent="-228600" algn="l" rtl="0" eaLnBrk="0" fontAlgn="base" hangingPunct="0">
              <a:spcBef>
                <a:spcPct val="20000"/>
              </a:spcBef>
              <a:spcAft>
                <a:spcPct val="0"/>
              </a:spcAft>
              <a:buClr>
                <a:srgbClr val="17375E"/>
              </a:buClr>
              <a:buSzPct val="74000"/>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4pPr>
            <a:lvl5pPr marL="2057400" indent="-228600" algn="l" rtl="0" eaLnBrk="0" fontAlgn="base"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5pPr>
            <a:lvl6pPr marL="25146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6pPr>
            <a:lvl7pPr marL="29718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7pPr>
            <a:lvl8pPr marL="34290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8pPr>
            <a:lvl9pPr marL="3886200" indent="-228600" algn="l" defTabSz="914400" rtl="0" eaLnBrk="0" fontAlgn="base" latinLnBrk="0" hangingPunct="0">
              <a:spcBef>
                <a:spcPct val="20000"/>
              </a:spcBef>
              <a:spcAft>
                <a:spcPct val="0"/>
              </a:spcAft>
              <a:buClr>
                <a:srgbClr val="17375E"/>
              </a:buClr>
              <a:buFont typeface="Arial" panose="020B0604020202020204" pitchFamily="34" charset="0"/>
              <a:buChar char="»"/>
              <a:defRPr sz="2000" kern="1200">
                <a:solidFill>
                  <a:schemeClr val="tx1"/>
                </a:solidFill>
                <a:latin typeface="Arabic Typesetting" panose="03020402040406030203" pitchFamily="66" charset="-78"/>
                <a:ea typeface="+mn-ea"/>
                <a:cs typeface="Arabic Typesetting" panose="03020402040406030203" pitchFamily="66" charset="-78"/>
              </a:defRPr>
            </a:lvl9pPr>
          </a:lstStyle>
          <a:p>
            <a:pPr>
              <a:spcBef>
                <a:spcPct val="0"/>
              </a:spcBef>
              <a:buClrTx/>
              <a:buFontTx/>
              <a:buNone/>
            </a:pPr>
            <a:fld id="{C50A4D19-166A-4860-8045-78243F39C970}" type="slidenum">
              <a:rPr lang="cs-CZ" altLang="cs-CZ" sz="1100" smtClean="0">
                <a:solidFill>
                  <a:schemeClr val="bg1"/>
                </a:solidFill>
                <a:latin typeface="Arial" panose="020B0604020202020204" pitchFamily="34" charset="0"/>
                <a:cs typeface="Arial" panose="020B0604020202020204" pitchFamily="34" charset="0"/>
              </a:rPr>
              <a:pPr>
                <a:spcBef>
                  <a:spcPct val="0"/>
                </a:spcBef>
                <a:buClrTx/>
                <a:buFontTx/>
                <a:buNone/>
              </a:pPr>
              <a:t>7</a:t>
            </a:fld>
            <a:endParaRPr lang="cs-CZ" altLang="cs-CZ" sz="1100">
              <a:solidFill>
                <a:schemeClr val="bg1"/>
              </a:solidFill>
              <a:latin typeface="Arial" panose="020B0604020202020204" pitchFamily="34" charset="0"/>
              <a:cs typeface="Arial" panose="020B0604020202020204" pitchFamily="34" charset="0"/>
            </a:endParaRPr>
          </a:p>
        </p:txBody>
      </p:sp>
      <p:sp>
        <p:nvSpPr>
          <p:cNvPr id="13" name="TextovéPole 12">
            <a:extLst>
              <a:ext uri="{FF2B5EF4-FFF2-40B4-BE49-F238E27FC236}">
                <a16:creationId xmlns:a16="http://schemas.microsoft.com/office/drawing/2014/main" xmlns="" id="{E6FD6751-89C5-98A4-1223-F3A37FC95874}"/>
              </a:ext>
            </a:extLst>
          </p:cNvPr>
          <p:cNvSpPr txBox="1"/>
          <p:nvPr/>
        </p:nvSpPr>
        <p:spPr>
          <a:xfrm>
            <a:off x="4819941" y="4941168"/>
            <a:ext cx="3908309" cy="523220"/>
          </a:xfrm>
          <a:prstGeom prst="rect">
            <a:avLst/>
          </a:prstGeom>
          <a:noFill/>
        </p:spPr>
        <p:txBody>
          <a:bodyPr wrap="square" rtlCol="0">
            <a:spAutoFit/>
          </a:bodyPr>
          <a:lstStyle/>
          <a:p>
            <a:r>
              <a:rPr lang="cs-CZ" sz="1400" dirty="0"/>
              <a:t>                 </a:t>
            </a:r>
          </a:p>
          <a:p>
            <a:r>
              <a:rPr lang="cs-CZ" sz="1400" dirty="0"/>
              <a:t>                   </a:t>
            </a:r>
            <a:endParaRPr lang="cs-CZ" sz="1600" dirty="0"/>
          </a:p>
        </p:txBody>
      </p:sp>
      <p:pic>
        <p:nvPicPr>
          <p:cNvPr id="7" name="Zástupný obsah 6" descr="Obsah obrázku oblečení, osoba, muž, pohřeb">
            <a:extLst>
              <a:ext uri="{FF2B5EF4-FFF2-40B4-BE49-F238E27FC236}">
                <a16:creationId xmlns:a16="http://schemas.microsoft.com/office/drawing/2014/main" xmlns="" id="{392D758E-E539-4C0A-D9C0-714CCC5003D8}"/>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923928" y="4064264"/>
            <a:ext cx="4896544" cy="2269614"/>
          </a:xfrm>
        </p:spPr>
      </p:pic>
      <p:pic>
        <p:nvPicPr>
          <p:cNvPr id="11" name="Obrázek 10" descr="Obsah obrázku Lidská tvář, text, muž, oblečení">
            <a:extLst>
              <a:ext uri="{FF2B5EF4-FFF2-40B4-BE49-F238E27FC236}">
                <a16:creationId xmlns:a16="http://schemas.microsoft.com/office/drawing/2014/main" xmlns="" id="{C83688CC-F943-92E1-3B4D-41EE506743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4" y="3946107"/>
            <a:ext cx="3252906" cy="2357060"/>
          </a:xfrm>
          <a:prstGeom prst="rect">
            <a:avLst/>
          </a:prstGeom>
        </p:spPr>
      </p:pic>
      <p:pic>
        <p:nvPicPr>
          <p:cNvPr id="18" name="Obrázek 17" descr="Obsah obrázku interiér, zeď, červená, místnost">
            <a:extLst>
              <a:ext uri="{FF2B5EF4-FFF2-40B4-BE49-F238E27FC236}">
                <a16:creationId xmlns:a16="http://schemas.microsoft.com/office/drawing/2014/main" xmlns="" id="{4ED7229F-9D04-12AD-5151-B8CBF3C88B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6316" y="1422906"/>
            <a:ext cx="5570180" cy="2512195"/>
          </a:xfrm>
          <a:prstGeom prst="rect">
            <a:avLst/>
          </a:prstGeom>
        </p:spPr>
      </p:pic>
      <p:pic>
        <p:nvPicPr>
          <p:cNvPr id="3" name="Obrázek 9">
            <a:extLst>
              <a:ext uri="{FF2B5EF4-FFF2-40B4-BE49-F238E27FC236}">
                <a16:creationId xmlns:a16="http://schemas.microsoft.com/office/drawing/2014/main" xmlns="" id="{84809DA4-AEB3-30E0-F3B7-447D482701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0462" y="554832"/>
            <a:ext cx="110807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342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D035FB1-7CFB-8A46-A49B-085DCC3165F2}"/>
              </a:ext>
            </a:extLst>
          </p:cNvPr>
          <p:cNvSpPr>
            <a:spLocks noGrp="1"/>
          </p:cNvSpPr>
          <p:nvPr>
            <p:ph type="title" idx="4294967295"/>
          </p:nvPr>
        </p:nvSpPr>
        <p:spPr/>
        <p:txBody>
          <a:bodyPr wrap="square" numCol="1" anchorCtr="0" compatLnSpc="1">
            <a:prstTxWarp prst="textNoShape">
              <a:avLst/>
            </a:prstTxWarp>
          </a:bodyPr>
          <a:lstStyle/>
          <a:p>
            <a:pPr eaLnBrk="1" hangingPunct="1">
              <a:defRPr/>
            </a:pPr>
            <a:r>
              <a:rPr lang="cs-CZ" altLang="cs-CZ" sz="2400" cap="none" dirty="0">
                <a:effectLst>
                  <a:outerShdw blurRad="38100" dist="38100" dir="2700000" algn="tl">
                    <a:srgbClr val="C0C0C0"/>
                  </a:outerShdw>
                </a:effectLst>
              </a:rPr>
              <a:t>SERBIA,</a:t>
            </a:r>
            <a:r>
              <a:rPr lang="cs-CZ" altLang="cs-CZ" sz="2000" cap="none" dirty="0">
                <a:effectLst>
                  <a:outerShdw blurRad="38100" dist="38100" dir="2700000" algn="tl">
                    <a:srgbClr val="C0C0C0"/>
                  </a:outerShdw>
                </a:effectLst>
              </a:rPr>
              <a:t> Beograd – Novo </a:t>
            </a:r>
            <a:r>
              <a:rPr lang="cs-CZ" altLang="cs-CZ" sz="2000" cap="none" dirty="0" err="1">
                <a:effectLst>
                  <a:outerShdw blurRad="38100" dist="38100" dir="2700000" algn="tl">
                    <a:srgbClr val="C0C0C0"/>
                  </a:outerShdw>
                </a:effectLst>
              </a:rPr>
              <a:t>groblje</a:t>
            </a:r>
            <a:r>
              <a:rPr lang="cs-CZ" altLang="cs-CZ" sz="2000" cap="none" dirty="0">
                <a:effectLst>
                  <a:outerShdw blurRad="38100" dist="38100" dir="2700000" algn="tl">
                    <a:srgbClr val="C0C0C0"/>
                  </a:outerShdw>
                </a:effectLst>
              </a:rPr>
              <a:t/>
            </a:r>
            <a:br>
              <a:rPr lang="cs-CZ" altLang="cs-CZ" sz="2000" cap="none" dirty="0">
                <a:effectLst>
                  <a:outerShdw blurRad="38100" dist="38100" dir="2700000" algn="tl">
                    <a:srgbClr val="C0C0C0"/>
                  </a:outerShdw>
                </a:effectLst>
              </a:rPr>
            </a:br>
            <a:r>
              <a:rPr lang="cs-CZ" altLang="cs-CZ" sz="2000" cap="none" dirty="0">
                <a:effectLst>
                  <a:outerShdw blurRad="38100" dist="38100" dir="2700000" algn="tl">
                    <a:srgbClr val="C0C0C0"/>
                  </a:outerShdw>
                </a:effectLst>
              </a:rPr>
              <a:t>WW I</a:t>
            </a:r>
          </a:p>
        </p:txBody>
      </p:sp>
      <p:sp>
        <p:nvSpPr>
          <p:cNvPr id="48131" name="Zástupný symbol pro číslo snímku 3">
            <a:extLst>
              <a:ext uri="{FF2B5EF4-FFF2-40B4-BE49-F238E27FC236}">
                <a16:creationId xmlns:a16="http://schemas.microsoft.com/office/drawing/2014/main" xmlns="" id="{9A1846BF-0ACF-25FD-0A06-0A64DE1283A5}"/>
              </a:ext>
            </a:extLst>
          </p:cNvPr>
          <p:cNvSpPr txBox="1">
            <a:spLocks noGrp="1"/>
          </p:cNvSpPr>
          <p:nvPr/>
        </p:nvSpPr>
        <p:spPr bwMode="auto">
          <a:xfrm>
            <a:off x="7740650" y="6237288"/>
            <a:ext cx="647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lgn="ctr" eaLnBrk="1" hangingPunct="1">
              <a:spcBef>
                <a:spcPct val="0"/>
              </a:spcBef>
              <a:buClrTx/>
              <a:buFontTx/>
              <a:buNone/>
            </a:pPr>
            <a:fld id="{F5F6E608-31B0-4644-AD34-2960B9ABD239}" type="slidenum">
              <a:rPr lang="cs-CZ" altLang="cs-CZ" sz="1100">
                <a:solidFill>
                  <a:schemeClr val="bg1"/>
                </a:solidFill>
                <a:latin typeface="Arial" panose="020B0604020202020204" pitchFamily="34" charset="0"/>
                <a:cs typeface="Arial" panose="020B0604020202020204" pitchFamily="34" charset="0"/>
              </a:rPr>
              <a:pPr algn="ctr" eaLnBrk="1" hangingPunct="1">
                <a:spcBef>
                  <a:spcPct val="0"/>
                </a:spcBef>
                <a:buClrTx/>
                <a:buFontTx/>
                <a:buNone/>
              </a:pPr>
              <a:t>8</a:t>
            </a:fld>
            <a:endParaRPr lang="cs-CZ" altLang="cs-CZ" sz="1100">
              <a:solidFill>
                <a:schemeClr val="bg1"/>
              </a:solidFill>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xmlns="" id="{BDFA5649-01A6-F9FE-3044-91AF7D8BA5B0}"/>
              </a:ext>
            </a:extLst>
          </p:cNvPr>
          <p:cNvGraphicFramePr/>
          <p:nvPr/>
        </p:nvGraphicFramePr>
        <p:xfrm>
          <a:off x="4067945" y="1268413"/>
          <a:ext cx="3456806" cy="96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3">
            <a:extLst>
              <a:ext uri="{FF2B5EF4-FFF2-40B4-BE49-F238E27FC236}">
                <a16:creationId xmlns:a16="http://schemas.microsoft.com/office/drawing/2014/main" xmlns="" id="{3C69552F-D2DC-6746-CB88-F7C98DD5B6E8}"/>
              </a:ext>
            </a:extLst>
          </p:cNvPr>
          <p:cNvPicPr>
            <a:picLocks noChangeAspect="1" noChangeArrowheads="1"/>
          </p:cNvPicPr>
          <p:nvPr/>
        </p:nvPicPr>
        <p:blipFill>
          <a:blip r:embed="rId8"/>
          <a:srcRect/>
          <a:stretch>
            <a:fillRect/>
          </a:stretch>
        </p:blipFill>
        <p:spPr bwMode="auto">
          <a:xfrm>
            <a:off x="7524750" y="549275"/>
            <a:ext cx="1006475" cy="1325563"/>
          </a:xfrm>
          <a:prstGeom prst="rect">
            <a:avLst/>
          </a:prstGeom>
          <a:noFill/>
          <a:ln w="9525">
            <a:noFill/>
            <a:miter lim="800000"/>
            <a:headEnd/>
            <a:tailEnd/>
          </a:ln>
          <a:effectLst>
            <a:outerShdw blurRad="50800" dist="63500" dir="2700000" algn="tl" rotWithShape="0">
              <a:prstClr val="black">
                <a:alpha val="40000"/>
              </a:prstClr>
            </a:outerShdw>
          </a:effectLst>
        </p:spPr>
      </p:pic>
      <p:sp>
        <p:nvSpPr>
          <p:cNvPr id="48134" name="Zástupný symbol pro číslo snímku 2">
            <a:extLst>
              <a:ext uri="{FF2B5EF4-FFF2-40B4-BE49-F238E27FC236}">
                <a16:creationId xmlns:a16="http://schemas.microsoft.com/office/drawing/2014/main" xmlns="" id="{5502E100-F196-825F-9D3B-62A4ADCA22B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spcBef>
                <a:spcPct val="0"/>
              </a:spcBef>
              <a:buClrTx/>
              <a:buFontTx/>
              <a:buNone/>
            </a:pPr>
            <a:fld id="{D761B6F7-806B-46B5-91D0-0FC6514BAD64}" type="slidenum">
              <a:rPr lang="cs-CZ" altLang="cs-CZ" sz="1100" smtClean="0">
                <a:solidFill>
                  <a:schemeClr val="bg1"/>
                </a:solidFill>
                <a:latin typeface="Arial" panose="020B0604020202020204" pitchFamily="34" charset="0"/>
                <a:cs typeface="Arial" panose="020B0604020202020204" pitchFamily="34" charset="0"/>
              </a:rPr>
              <a:pPr>
                <a:spcBef>
                  <a:spcPct val="0"/>
                </a:spcBef>
                <a:buClrTx/>
                <a:buFontTx/>
                <a:buNone/>
              </a:pPr>
              <a:t>8</a:t>
            </a:fld>
            <a:endParaRPr lang="cs-CZ" altLang="cs-CZ" sz="1100">
              <a:solidFill>
                <a:schemeClr val="bg1"/>
              </a:solidFill>
              <a:latin typeface="Arial" panose="020B0604020202020204" pitchFamily="34" charset="0"/>
              <a:cs typeface="Arial" panose="020B0604020202020204" pitchFamily="34" charset="0"/>
            </a:endParaRPr>
          </a:p>
        </p:txBody>
      </p:sp>
      <p:pic>
        <p:nvPicPr>
          <p:cNvPr id="48135" name="Obrázek 5" descr="Obsah obrázku venku, obloha, hrob, strom&#10;&#10;Obsah vygenerovaný umělou inteligencí může být nesprávný.">
            <a:extLst>
              <a:ext uri="{FF2B5EF4-FFF2-40B4-BE49-F238E27FC236}">
                <a16:creationId xmlns:a16="http://schemas.microsoft.com/office/drawing/2014/main" xmlns="" id="{9849857A-21AA-1B90-1000-8DA5652A8A6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7466" y="1556792"/>
            <a:ext cx="4670557"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xmlns="" id="{B4FBB162-04EF-803A-5CED-0250506EF71D}"/>
              </a:ext>
            </a:extLst>
          </p:cNvPr>
          <p:cNvSpPr txBox="1"/>
          <p:nvPr/>
        </p:nvSpPr>
        <p:spPr>
          <a:xfrm>
            <a:off x="4860032" y="1700808"/>
            <a:ext cx="4283968" cy="4185761"/>
          </a:xfrm>
          <a:prstGeom prst="rect">
            <a:avLst/>
          </a:prstGeom>
          <a:noFill/>
        </p:spPr>
        <p:txBody>
          <a:bodyPr wrap="square" rtlCol="0">
            <a:spAutoFit/>
          </a:bodyPr>
          <a:lstStyle/>
          <a:p>
            <a:pPr lvl="0">
              <a:defRPr/>
            </a:pPr>
            <a:endParaRPr lang="cs-CZ" sz="1400" dirty="0"/>
          </a:p>
          <a:p>
            <a:pPr lvl="0">
              <a:defRPr/>
            </a:pPr>
            <a:r>
              <a:rPr lang="en-US" sz="1400" dirty="0"/>
              <a:t>CENTRAL CEMETERY OF SOLDIERS OF THE AUSTRO-HUNGARY ARMY IN SERBIA</a:t>
            </a:r>
            <a:endParaRPr lang="cs-CZ" sz="1400" dirty="0"/>
          </a:p>
          <a:p>
            <a:pPr lvl="0">
              <a:defRPr/>
            </a:pPr>
            <a:endParaRPr kumimoji="0" lang="cs-CZ" altLang="cs-CZ"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defRPr/>
            </a:pPr>
            <a:r>
              <a:rPr lang="en-US" sz="1400" dirty="0"/>
              <a:t>JOINT CEMETERY RECONSTRUCTION PROJECT IN COOPERATION WITH THE CZECH REPUBLIC, AUSTRIA AND HUNGARY</a:t>
            </a:r>
            <a:endParaRPr lang="cs-CZ" sz="1400" dirty="0"/>
          </a:p>
          <a:p>
            <a:pPr lvl="0">
              <a:defRPr/>
            </a:pPr>
            <a:endParaRPr kumimoji="0" lang="cs-CZ" altLang="cs-CZ"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defRPr/>
            </a:pPr>
            <a:r>
              <a:rPr lang="en-US" sz="1400" dirty="0"/>
              <a:t>FINANCIAL PARTICIPATION OF THE CZECH REPUBLIC IN PHASE I – APPROXIMATELY 30,000 EUROS</a:t>
            </a:r>
            <a:endParaRPr lang="cs-CZ" sz="1400" dirty="0"/>
          </a:p>
          <a:p>
            <a:pPr lvl="0">
              <a:defRPr/>
            </a:pPr>
            <a:endParaRPr kumimoji="0" lang="cs-CZ" altLang="cs-CZ"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defRPr/>
            </a:pPr>
            <a:r>
              <a:rPr lang="en-US" sz="1400" dirty="0"/>
              <a:t>PROJECT DIVIDED INTO 2 PHASES (BASIC + RECONSTRUCTION) – A PROJECT FOR SEVERAL YEARS</a:t>
            </a:r>
            <a:endParaRPr lang="cs-CZ" sz="1400" dirty="0"/>
          </a:p>
          <a:p>
            <a:pPr lvl="0">
              <a:defRPr/>
            </a:pPr>
            <a:endParaRPr kumimoji="0" lang="cs-CZ" altLang="cs-CZ"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defRPr/>
            </a:pPr>
            <a:r>
              <a:rPr lang="en-US" sz="1400" dirty="0"/>
              <a:t>INTERGOVERNMENTAL AGREEMENT SIGNED WITH SERBIA SINCE 2016</a:t>
            </a:r>
            <a:endParaRPr lang="cs-CZ" sz="1400" dirty="0"/>
          </a:p>
          <a:p>
            <a:pPr lvl="0">
              <a:defRPr/>
            </a:pPr>
            <a:endParaRPr kumimoji="0" lang="cs-CZ" altLang="cs-CZ"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F118946-DA92-B9E4-5A5E-D08D8B2486BC}"/>
              </a:ext>
            </a:extLst>
          </p:cNvPr>
          <p:cNvSpPr>
            <a:spLocks noGrp="1"/>
          </p:cNvSpPr>
          <p:nvPr>
            <p:ph type="title"/>
          </p:nvPr>
        </p:nvSpPr>
        <p:spPr/>
        <p:txBody>
          <a:bodyPr wrap="square" numCol="1" anchorCtr="0" compatLnSpc="1">
            <a:prstTxWarp prst="textNoShape">
              <a:avLst/>
            </a:prstTxWarp>
            <a:normAutofit fontScale="90000"/>
          </a:bodyPr>
          <a:lstStyle/>
          <a:p>
            <a:pPr eaLnBrk="1" hangingPunct="1">
              <a:defRPr/>
            </a:pPr>
            <a:r>
              <a:rPr lang="cs-CZ" altLang="cs-CZ" sz="4400" cap="none" dirty="0">
                <a:effectLst>
                  <a:outerShdw blurRad="38100" dist="38100" dir="2700000" algn="tl">
                    <a:srgbClr val="C0C0C0"/>
                  </a:outerShdw>
                </a:effectLst>
              </a:rPr>
              <a:t>UNITED KINGDOM, </a:t>
            </a:r>
            <a:r>
              <a:rPr lang="cs-CZ" altLang="cs-CZ" cap="none" dirty="0">
                <a:effectLst>
                  <a:outerShdw blurRad="38100" dist="38100" dir="2700000" algn="tl">
                    <a:srgbClr val="C0C0C0"/>
                  </a:outerShdw>
                </a:effectLst>
              </a:rPr>
              <a:t>Loch </a:t>
            </a:r>
            <a:r>
              <a:rPr lang="cs-CZ" altLang="cs-CZ" cap="none" dirty="0" err="1">
                <a:effectLst>
                  <a:outerShdw blurRad="38100" dist="38100" dir="2700000" algn="tl">
                    <a:srgbClr val="C0C0C0"/>
                  </a:outerShdw>
                </a:effectLst>
              </a:rPr>
              <a:t>Doon</a:t>
            </a:r>
            <a:r>
              <a:rPr lang="cs-CZ" altLang="cs-CZ" cap="none" dirty="0">
                <a:effectLst>
                  <a:outerShdw blurRad="38100" dist="38100" dir="2700000" algn="tl">
                    <a:srgbClr val="C0C0C0"/>
                  </a:outerShdw>
                </a:effectLst>
              </a:rPr>
              <a:t>  </a:t>
            </a:r>
            <a:br>
              <a:rPr lang="cs-CZ" altLang="cs-CZ" cap="none" dirty="0">
                <a:effectLst>
                  <a:outerShdw blurRad="38100" dist="38100" dir="2700000" algn="tl">
                    <a:srgbClr val="C0C0C0"/>
                  </a:outerShdw>
                </a:effectLst>
              </a:rPr>
            </a:br>
            <a:r>
              <a:rPr lang="cs-CZ" altLang="cs-CZ" cap="none" dirty="0">
                <a:effectLst>
                  <a:outerShdw blurRad="38100" dist="38100" dir="2700000" algn="tl">
                    <a:srgbClr val="C0C0C0"/>
                  </a:outerShdw>
                </a:effectLst>
              </a:rPr>
              <a:t>WW II, Czech pilot</a:t>
            </a:r>
            <a:r>
              <a:rPr lang="cs-CZ" altLang="cs-CZ" sz="2000" cap="none" dirty="0">
                <a:effectLst>
                  <a:outerShdw blurRad="38100" dist="38100" dir="2700000" algn="tl">
                    <a:srgbClr val="C0C0C0"/>
                  </a:outerShdw>
                </a:effectLst>
              </a:rPr>
              <a:t>, 24 000 EUR</a:t>
            </a:r>
          </a:p>
        </p:txBody>
      </p:sp>
      <p:sp>
        <p:nvSpPr>
          <p:cNvPr id="5" name="Zástupný obsah 4">
            <a:extLst>
              <a:ext uri="{FF2B5EF4-FFF2-40B4-BE49-F238E27FC236}">
                <a16:creationId xmlns:a16="http://schemas.microsoft.com/office/drawing/2014/main" xmlns="" id="{F2A584B9-0856-4032-7CA9-481126C4A7DF}"/>
              </a:ext>
            </a:extLst>
          </p:cNvPr>
          <p:cNvSpPr>
            <a:spLocks noGrp="1"/>
          </p:cNvSpPr>
          <p:nvPr>
            <p:ph sz="half" idx="2"/>
          </p:nvPr>
        </p:nvSpPr>
        <p:spPr/>
        <p:txBody>
          <a:bodyPr/>
          <a:lstStyle/>
          <a:p>
            <a:r>
              <a:rPr lang="en-US" sz="2400" dirty="0"/>
              <a:t>A m</a:t>
            </a:r>
            <a:r>
              <a:rPr lang="cs-CZ" sz="2400" dirty="0" err="1"/>
              <a:t>onument</a:t>
            </a:r>
            <a:r>
              <a:rPr lang="en-US" sz="2400" dirty="0"/>
              <a:t> </a:t>
            </a:r>
            <a:r>
              <a:rPr lang="cs-CZ" sz="2400" dirty="0" err="1"/>
              <a:t>was</a:t>
            </a:r>
            <a:r>
              <a:rPr lang="en-US" sz="2400" dirty="0"/>
              <a:t> </a:t>
            </a:r>
            <a:r>
              <a:rPr lang="en-US" sz="2400" dirty="0" err="1"/>
              <a:t>buil</a:t>
            </a:r>
            <a:r>
              <a:rPr lang="cs-CZ" sz="2400" dirty="0"/>
              <a:t>t</a:t>
            </a:r>
            <a:r>
              <a:rPr lang="en-US" sz="2400" dirty="0"/>
              <a:t> </a:t>
            </a:r>
            <a:r>
              <a:rPr lang="cs-CZ" sz="2400" dirty="0"/>
              <a:t>to </a:t>
            </a:r>
            <a:r>
              <a:rPr lang="cs-CZ" sz="2400" dirty="0" err="1"/>
              <a:t>commemorate</a:t>
            </a:r>
            <a:r>
              <a:rPr lang="en-US" sz="2400" dirty="0"/>
              <a:t> Lieutenant František Hekl (born 24 January 1915 in </a:t>
            </a:r>
            <a:r>
              <a:rPr lang="en-US" sz="2400" dirty="0" err="1"/>
              <a:t>Nemojany</a:t>
            </a:r>
            <a:r>
              <a:rPr lang="en-US" sz="2400" dirty="0"/>
              <a:t> near </a:t>
            </a:r>
            <a:r>
              <a:rPr lang="en-US" sz="2400" dirty="0" err="1"/>
              <a:t>Vyškov</a:t>
            </a:r>
            <a:r>
              <a:rPr lang="en-US" sz="2400" dirty="0"/>
              <a:t>), who crashed his plane into the lake on 25 October 1941. The remains of the Supermarine Spitfire P7540 are located in the Dumfries &amp; Galloway Aviation Museum.</a:t>
            </a:r>
            <a:endParaRPr lang="cs-CZ" sz="2400" dirty="0"/>
          </a:p>
        </p:txBody>
      </p:sp>
      <p:sp>
        <p:nvSpPr>
          <p:cNvPr id="12294" name="Zástupný symbol pro číslo snímku 2">
            <a:extLst>
              <a:ext uri="{FF2B5EF4-FFF2-40B4-BE49-F238E27FC236}">
                <a16:creationId xmlns:a16="http://schemas.microsoft.com/office/drawing/2014/main" xmlns="" id="{40E09F8D-8744-F83A-CB93-BB44DB9C1883}"/>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spcBef>
                <a:spcPct val="0"/>
              </a:spcBef>
              <a:buClrTx/>
              <a:buFontTx/>
              <a:buNone/>
            </a:pPr>
            <a:fld id="{D13551B2-1138-4B44-9089-F8E526F8510B}" type="slidenum">
              <a:rPr lang="cs-CZ" altLang="cs-CZ" sz="1100" smtClean="0">
                <a:solidFill>
                  <a:schemeClr val="bg1"/>
                </a:solidFill>
                <a:latin typeface="Arial" panose="020B0604020202020204" pitchFamily="34" charset="0"/>
                <a:cs typeface="Arial" panose="020B0604020202020204" pitchFamily="34" charset="0"/>
              </a:rPr>
              <a:pPr>
                <a:spcBef>
                  <a:spcPct val="0"/>
                </a:spcBef>
                <a:buClrTx/>
                <a:buFontTx/>
                <a:buNone/>
              </a:pPr>
              <a:t>9</a:t>
            </a:fld>
            <a:endParaRPr lang="cs-CZ" altLang="cs-CZ" sz="1100">
              <a:solidFill>
                <a:schemeClr val="bg1"/>
              </a:solidFill>
              <a:latin typeface="Arial" panose="020B0604020202020204" pitchFamily="34" charset="0"/>
              <a:cs typeface="Arial" panose="020B0604020202020204" pitchFamily="34" charset="0"/>
            </a:endParaRPr>
          </a:p>
        </p:txBody>
      </p:sp>
      <p:sp>
        <p:nvSpPr>
          <p:cNvPr id="12291" name="Zástupný symbol pro číslo snímku 3">
            <a:extLst>
              <a:ext uri="{FF2B5EF4-FFF2-40B4-BE49-F238E27FC236}">
                <a16:creationId xmlns:a16="http://schemas.microsoft.com/office/drawing/2014/main" xmlns="" id="{6E9A66A0-6F2E-6C2E-4E17-4EB75FE5EE5D}"/>
              </a:ext>
            </a:extLst>
          </p:cNvPr>
          <p:cNvSpPr txBox="1">
            <a:spLocks noGrp="1"/>
          </p:cNvSpPr>
          <p:nvPr/>
        </p:nvSpPr>
        <p:spPr bwMode="auto">
          <a:xfrm>
            <a:off x="7740650" y="6237288"/>
            <a:ext cx="6477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Font typeface="Wingdings" panose="05000000000000000000" pitchFamily="2" charset="2"/>
              <a:buChar char="§"/>
              <a:defRPr sz="3200">
                <a:solidFill>
                  <a:srgbClr val="17375E"/>
                </a:solidFill>
                <a:latin typeface="Arabic Typesetting" panose="03020402040406030203" pitchFamily="66" charset="-78"/>
                <a:cs typeface="Arabic Typesetting" panose="03020402040406030203" pitchFamily="66" charset="-78"/>
              </a:defRPr>
            </a:lvl1pPr>
            <a:lvl2pPr marL="742950" indent="-285750">
              <a:spcBef>
                <a:spcPct val="20000"/>
              </a:spcBef>
              <a:buClr>
                <a:srgbClr val="376092"/>
              </a:buClr>
              <a:buSzPct val="100000"/>
              <a:buFont typeface="Arial" panose="020B0604020202020204" pitchFamily="34" charset="0"/>
              <a:buChar char="•"/>
              <a:defRPr sz="2800">
                <a:solidFill>
                  <a:srgbClr val="376092"/>
                </a:solidFill>
                <a:latin typeface="Arabic Typesetting" panose="03020402040406030203" pitchFamily="66" charset="-78"/>
                <a:cs typeface="Arabic Typesetting" panose="03020402040406030203" pitchFamily="66" charset="-78"/>
              </a:defRPr>
            </a:lvl2pPr>
            <a:lvl3pPr marL="1143000" indent="-228600">
              <a:spcBef>
                <a:spcPct val="20000"/>
              </a:spcBef>
              <a:buClr>
                <a:srgbClr val="17375E"/>
              </a:buClr>
              <a:buSzPct val="88000"/>
              <a:buFont typeface="Wingdings" panose="05000000000000000000" pitchFamily="2" charset="2"/>
              <a:buChar char="§"/>
              <a:defRPr sz="2400">
                <a:solidFill>
                  <a:schemeClr val="tx1"/>
                </a:solidFill>
                <a:latin typeface="Arabic Typesetting" panose="03020402040406030203" pitchFamily="66" charset="-78"/>
                <a:cs typeface="Arabic Typesetting" panose="03020402040406030203" pitchFamily="66" charset="-78"/>
              </a:defRPr>
            </a:lvl3pPr>
            <a:lvl4pPr marL="1600200" indent="-228600">
              <a:spcBef>
                <a:spcPct val="20000"/>
              </a:spcBef>
              <a:buClr>
                <a:srgbClr val="17375E"/>
              </a:buClr>
              <a:buSzPct val="74000"/>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4pPr>
            <a:lvl5pPr marL="2057400" indent="-228600">
              <a:spcBef>
                <a:spcPct val="20000"/>
              </a:spcBef>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5pPr>
            <a:lvl6pPr marL="25146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6pPr>
            <a:lvl7pPr marL="29718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7pPr>
            <a:lvl8pPr marL="34290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8pPr>
            <a:lvl9pPr marL="3886200" indent="-228600" eaLnBrk="0" fontAlgn="base" hangingPunct="0">
              <a:spcBef>
                <a:spcPct val="20000"/>
              </a:spcBef>
              <a:spcAft>
                <a:spcPct val="0"/>
              </a:spcAft>
              <a:buClr>
                <a:srgbClr val="17375E"/>
              </a:buClr>
              <a:buFont typeface="Arial" panose="020B0604020202020204" pitchFamily="34" charset="0"/>
              <a:buChar char="»"/>
              <a:defRPr sz="2000">
                <a:solidFill>
                  <a:schemeClr val="tx1"/>
                </a:solidFill>
                <a:latin typeface="Arabic Typesetting" panose="03020402040406030203" pitchFamily="66" charset="-78"/>
                <a:cs typeface="Arabic Typesetting" panose="03020402040406030203" pitchFamily="66" charset="-78"/>
              </a:defRPr>
            </a:lvl9pPr>
          </a:lstStyle>
          <a:p>
            <a:pPr algn="ctr" eaLnBrk="1" hangingPunct="1">
              <a:spcBef>
                <a:spcPct val="0"/>
              </a:spcBef>
              <a:buClrTx/>
              <a:buFontTx/>
              <a:buNone/>
            </a:pPr>
            <a:fld id="{AAFF2CC4-81AA-48C9-A72F-8AAAE586C56E}" type="slidenum">
              <a:rPr lang="cs-CZ" altLang="cs-CZ" sz="1100">
                <a:solidFill>
                  <a:schemeClr val="bg1"/>
                </a:solidFill>
                <a:latin typeface="Arial" panose="020B0604020202020204" pitchFamily="34" charset="0"/>
                <a:cs typeface="Arial" panose="020B0604020202020204" pitchFamily="34" charset="0"/>
              </a:rPr>
              <a:pPr algn="ctr" eaLnBrk="1" hangingPunct="1">
                <a:spcBef>
                  <a:spcPct val="0"/>
                </a:spcBef>
                <a:buClrTx/>
                <a:buFontTx/>
                <a:buNone/>
              </a:pPr>
              <a:t>9</a:t>
            </a:fld>
            <a:endParaRPr lang="cs-CZ" altLang="cs-CZ" sz="1100">
              <a:solidFill>
                <a:schemeClr val="bg1"/>
              </a:solidFill>
              <a:latin typeface="Arial" panose="020B0604020202020204" pitchFamily="34" charset="0"/>
              <a:cs typeface="Arial" panose="020B0604020202020204" pitchFamily="34" charset="0"/>
            </a:endParaRPr>
          </a:p>
        </p:txBody>
      </p:sp>
      <p:graphicFrame>
        <p:nvGraphicFramePr>
          <p:cNvPr id="3" name="Diagram 2">
            <a:extLst>
              <a:ext uri="{FF2B5EF4-FFF2-40B4-BE49-F238E27FC236}">
                <a16:creationId xmlns:a16="http://schemas.microsoft.com/office/drawing/2014/main" xmlns="" id="{DB32B07A-7AB5-CE57-4DB6-8B1DBF41A494}"/>
              </a:ext>
            </a:extLst>
          </p:cNvPr>
          <p:cNvGraphicFramePr/>
          <p:nvPr/>
        </p:nvGraphicFramePr>
        <p:xfrm>
          <a:off x="4067945" y="1268413"/>
          <a:ext cx="3456806" cy="96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3">
            <a:extLst>
              <a:ext uri="{FF2B5EF4-FFF2-40B4-BE49-F238E27FC236}">
                <a16:creationId xmlns:a16="http://schemas.microsoft.com/office/drawing/2014/main" xmlns="" id="{83E219A0-6B7C-120E-1F33-C20C4B0A0A18}"/>
              </a:ext>
            </a:extLst>
          </p:cNvPr>
          <p:cNvPicPr>
            <a:picLocks noChangeAspect="1" noChangeArrowheads="1"/>
          </p:cNvPicPr>
          <p:nvPr/>
        </p:nvPicPr>
        <p:blipFill>
          <a:blip r:embed="rId8"/>
          <a:srcRect/>
          <a:stretch>
            <a:fillRect/>
          </a:stretch>
        </p:blipFill>
        <p:spPr bwMode="auto">
          <a:xfrm>
            <a:off x="7524750" y="549275"/>
            <a:ext cx="1006475" cy="1325563"/>
          </a:xfrm>
          <a:prstGeom prst="rect">
            <a:avLst/>
          </a:prstGeom>
          <a:noFill/>
          <a:ln w="9525">
            <a:noFill/>
            <a:miter lim="800000"/>
            <a:headEnd/>
            <a:tailEnd/>
          </a:ln>
          <a:effectLst>
            <a:outerShdw blurRad="50800" dist="63500" dir="2700000" algn="tl" rotWithShape="0">
              <a:prstClr val="black">
                <a:alpha val="40000"/>
              </a:prstClr>
            </a:outerShdw>
          </a:effectLst>
        </p:spPr>
      </p:pic>
      <p:pic>
        <p:nvPicPr>
          <p:cNvPr id="12295" name="Obrázek 3">
            <a:extLst>
              <a:ext uri="{FF2B5EF4-FFF2-40B4-BE49-F238E27FC236}">
                <a16:creationId xmlns:a16="http://schemas.microsoft.com/office/drawing/2014/main" xmlns="" id="{67C1FFA2-BF2A-481F-2957-E7D857F58FC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6410" y="3750791"/>
            <a:ext cx="4279319" cy="252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Zástupný obsah 5">
            <a:extLst>
              <a:ext uri="{FF2B5EF4-FFF2-40B4-BE49-F238E27FC236}">
                <a16:creationId xmlns:a16="http://schemas.microsoft.com/office/drawing/2014/main" xmlns="" id="{7F84C4A7-51DD-4252-0D4E-064516F65F00}"/>
              </a:ext>
            </a:extLst>
          </p:cNvPr>
          <p:cNvPicPr>
            <a:picLocks noGrp="1" noChangeAspect="1"/>
          </p:cNvPicPr>
          <p:nvPr>
            <p:ph sz="half" idx="1"/>
          </p:nvPr>
        </p:nvPicPr>
        <p:blipFill>
          <a:blip r:embed="rId10">
            <a:extLst>
              <a:ext uri="{28A0092B-C50C-407E-A947-70E740481C1C}">
                <a14:useLocalDpi xmlns:a14="http://schemas.microsoft.com/office/drawing/2010/main" val="0"/>
              </a:ext>
            </a:extLst>
          </a:blip>
          <a:srcRect/>
          <a:stretch>
            <a:fillRect/>
          </a:stretch>
        </p:blipFill>
        <p:spPr bwMode="auto">
          <a:xfrm>
            <a:off x="356409" y="1504931"/>
            <a:ext cx="4279320" cy="2202066"/>
          </a:xfrm>
          <a:prstGeom prst="rect">
            <a:avLst/>
          </a:prstGeom>
          <a:noFill/>
          <a:ln>
            <a:noFill/>
          </a:ln>
        </p:spPr>
      </p:pic>
    </p:spTree>
  </p:cSld>
  <p:clrMapOvr>
    <a:masterClrMapping/>
  </p:clrMapOvr>
</p:sld>
</file>

<file path=ppt/theme/theme1.xml><?xml version="1.0" encoding="utf-8"?>
<a:theme xmlns:a="http://schemas.openxmlformats.org/drawingml/2006/main" name="Prezentace_Ministerstva_obrany_CR_template_FINAL">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MO_powerpoint</Template>
  <TotalTime>18859</TotalTime>
  <Words>712</Words>
  <Application>Microsoft Office PowerPoint</Application>
  <PresentationFormat>Předvádění na obrazovce (4:3)</PresentationFormat>
  <Paragraphs>114</Paragraphs>
  <Slides>16</Slides>
  <Notes>9</Notes>
  <HiddenSlides>0</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16</vt:i4>
      </vt:variant>
    </vt:vector>
  </HeadingPairs>
  <TitlesOfParts>
    <vt:vector size="25" baseType="lpstr">
      <vt:lpstr>Arabic Typesetting</vt:lpstr>
      <vt:lpstr>Arial</vt:lpstr>
      <vt:lpstr>Arial Narrow</vt:lpstr>
      <vt:lpstr>Calibri</vt:lpstr>
      <vt:lpstr>Roboto</vt:lpstr>
      <vt:lpstr>Times New Roman</vt:lpstr>
      <vt:lpstr>Wingdings</vt:lpstr>
      <vt:lpstr>Prezentace_Ministerstva_obrany_CR_template_FINAL</vt:lpstr>
      <vt:lpstr>Acrobat Document</vt:lpstr>
      <vt:lpstr>War veterans and war graves  Department</vt:lpstr>
      <vt:lpstr>Concept for the care of war graves 2025 - 2029</vt:lpstr>
      <vt:lpstr>The remains of nine heroes returned to the Czech Republic</vt:lpstr>
      <vt:lpstr>The remains of nine heroes returned to the Czech Republic</vt:lpstr>
      <vt:lpstr>Glubczyce - Exhumation</vt:lpstr>
      <vt:lpstr>The remains of nine heroes returned to the Czech Republic</vt:lpstr>
      <vt:lpstr>act of reverence – Prague, 12.9.2025</vt:lpstr>
      <vt:lpstr>SERBIA, Beograd – Novo groblje WW I</vt:lpstr>
      <vt:lpstr>UNITED KINGDOM, Loch Doon   WW II, Czech pilot, 24 000 EUR</vt:lpstr>
      <vt:lpstr>ITALY, Trieste Czechoslovak Legion</vt:lpstr>
      <vt:lpstr>WW1 POW cemetery Chodský újezd</vt:lpstr>
      <vt:lpstr>POLAND, Dukla WW II, 623 casualties </vt:lpstr>
      <vt:lpstr>UKRAINE, Uzhorod WW I and II, multinational project, WW I 1081 burried</vt:lpstr>
      <vt:lpstr>UKRAINE, Uzhorod WW I, another cemetery does not exist, almost 11 000</vt:lpstr>
      <vt:lpstr>KAZAKHSTAN, Fort Shevhcenko WW I, POW UZBEKISTAN, Tashkent WW I, 576 POW from the Czech lands </vt:lpstr>
      <vt:lpstr>SLOVAKIA War Czechoslovakia – Hungary 1918 - 1919</vt:lpstr>
    </vt:vector>
  </TitlesOfParts>
  <Company>ACR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Kamila Tichá</dc:creator>
  <cp:lastModifiedBy>Účet Microsoft</cp:lastModifiedBy>
  <cp:revision>514</cp:revision>
  <cp:lastPrinted>2025-09-15T13:46:47Z</cp:lastPrinted>
  <dcterms:created xsi:type="dcterms:W3CDTF">2011-03-24T07:44:20Z</dcterms:created>
  <dcterms:modified xsi:type="dcterms:W3CDTF">2025-09-17T12:25:31Z</dcterms:modified>
  <cp:contentStatus>Konečný</cp:contentStatus>
</cp:coreProperties>
</file>