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7" r:id="rId1"/>
  </p:sldMasterIdLst>
  <p:notesMasterIdLst>
    <p:notesMasterId r:id="rId14"/>
  </p:notesMasterIdLst>
  <p:handoutMasterIdLst>
    <p:handoutMasterId r:id="rId15"/>
  </p:handoutMasterIdLst>
  <p:sldIdLst>
    <p:sldId id="815" r:id="rId2"/>
    <p:sldId id="1016" r:id="rId3"/>
    <p:sldId id="816" r:id="rId4"/>
    <p:sldId id="1018" r:id="rId5"/>
    <p:sldId id="1025" r:id="rId6"/>
    <p:sldId id="916" r:id="rId7"/>
    <p:sldId id="1023" r:id="rId8"/>
    <p:sldId id="1024" r:id="rId9"/>
    <p:sldId id="1019" r:id="rId10"/>
    <p:sldId id="1021" r:id="rId11"/>
    <p:sldId id="1026" r:id="rId12"/>
    <p:sldId id="1022" r:id="rId13"/>
  </p:sldIdLst>
  <p:sldSz cx="9144000" cy="6858000" type="screen4x3"/>
  <p:notesSz cx="6797675" cy="9928225"/>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2A6D2-0773-4616-B3CA-3426CA83EA50}" v="190" dt="2025-09-16T04:41:15.78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1" autoAdjust="0"/>
  </p:normalViewPr>
  <p:slideViewPr>
    <p:cSldViewPr>
      <p:cViewPr varScale="1">
        <p:scale>
          <a:sx n="78" d="100"/>
          <a:sy n="78" d="100"/>
        </p:scale>
        <p:origin x="1594" y="48"/>
      </p:cViewPr>
      <p:guideLst>
        <p:guide orient="horz" pos="2160"/>
        <p:guide pos="2880"/>
      </p:guideLst>
    </p:cSldViewPr>
  </p:slideViewPr>
  <p:outlineViewPr>
    <p:cViewPr>
      <p:scale>
        <a:sx n="33" d="100"/>
        <a:sy n="33" d="100"/>
      </p:scale>
      <p:origin x="0" y="-742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vel Lukáš1 - MO ČR" userId="f1b918fd-1c51-4724-9584-9dcd36b31d94" providerId="ADAL" clId="{8B31428E-48A9-46C7-892C-C67483D7825E}"/>
    <pc:docChg chg="undo custSel modSld">
      <pc:chgData name="Havel Lukáš1 - MO ČR" userId="f1b918fd-1c51-4724-9584-9dcd36b31d94" providerId="ADAL" clId="{8B31428E-48A9-46C7-892C-C67483D7825E}" dt="2025-09-03T11:54:38.265" v="16" actId="20577"/>
      <pc:docMkLst>
        <pc:docMk/>
      </pc:docMkLst>
      <pc:sldChg chg="modSp mod">
        <pc:chgData name="Havel Lukáš1 - MO ČR" userId="f1b918fd-1c51-4724-9584-9dcd36b31d94" providerId="ADAL" clId="{8B31428E-48A9-46C7-892C-C67483D7825E}" dt="2025-09-03T11:54:38.265" v="16" actId="20577"/>
        <pc:sldMkLst>
          <pc:docMk/>
          <pc:sldMk cId="0" sldId="816"/>
        </pc:sldMkLst>
      </pc:sldChg>
      <pc:sldChg chg="addSp delSp modSp mod">
        <pc:chgData name="Havel Lukáš1 - MO ČR" userId="f1b918fd-1c51-4724-9584-9dcd36b31d94" providerId="ADAL" clId="{8B31428E-48A9-46C7-892C-C67483D7825E}" dt="2025-09-03T10:13:36.789" v="14" actId="1076"/>
        <pc:sldMkLst>
          <pc:docMk/>
          <pc:sldMk cId="4248605433" sldId="1017"/>
        </pc:sldMkLst>
      </pc:sldChg>
    </pc:docChg>
  </pc:docChgLst>
  <pc:docChgLst>
    <pc:chgData name="Kugler Pavel - MO ČR" userId="060e2f13-0e8f-4fa1-8362-de26b45a4c83" providerId="ADAL" clId="{DFD2A6D2-0773-4616-B3CA-3426CA83EA50}"/>
    <pc:docChg chg="custSel addSld delSld modSld">
      <pc:chgData name="Kugler Pavel - MO ČR" userId="060e2f13-0e8f-4fa1-8362-de26b45a4c83" providerId="ADAL" clId="{DFD2A6D2-0773-4616-B3CA-3426CA83EA50}" dt="2025-09-16T04:43:36.041" v="522" actId="20577"/>
      <pc:docMkLst>
        <pc:docMk/>
      </pc:docMkLst>
      <pc:sldChg chg="del">
        <pc:chgData name="Kugler Pavel - MO ČR" userId="060e2f13-0e8f-4fa1-8362-de26b45a4c83" providerId="ADAL" clId="{DFD2A6D2-0773-4616-B3CA-3426CA83EA50}" dt="2025-09-15T13:04:59" v="359" actId="2696"/>
        <pc:sldMkLst>
          <pc:docMk/>
          <pc:sldMk cId="0" sldId="282"/>
        </pc:sldMkLst>
      </pc:sldChg>
      <pc:sldChg chg="modSp mod">
        <pc:chgData name="Kugler Pavel - MO ČR" userId="060e2f13-0e8f-4fa1-8362-de26b45a4c83" providerId="ADAL" clId="{DFD2A6D2-0773-4616-B3CA-3426CA83EA50}" dt="2025-09-16T04:41:15.785" v="510" actId="20577"/>
        <pc:sldMkLst>
          <pc:docMk/>
          <pc:sldMk cId="0" sldId="916"/>
        </pc:sldMkLst>
        <pc:spChg chg="mod">
          <ac:chgData name="Kugler Pavel - MO ČR" userId="060e2f13-0e8f-4fa1-8362-de26b45a4c83" providerId="ADAL" clId="{DFD2A6D2-0773-4616-B3CA-3426CA83EA50}" dt="2025-09-15T13:03:53.422" v="358" actId="255"/>
          <ac:spMkLst>
            <pc:docMk/>
            <pc:sldMk cId="0" sldId="916"/>
            <ac:spMk id="2" creationId="{B6CF23CE-62A7-45E8-3A9B-CDC531F9F0D4}"/>
          </ac:spMkLst>
        </pc:spChg>
        <pc:graphicFrameChg chg="mod">
          <ac:chgData name="Kugler Pavel - MO ČR" userId="060e2f13-0e8f-4fa1-8362-de26b45a4c83" providerId="ADAL" clId="{DFD2A6D2-0773-4616-B3CA-3426CA83EA50}" dt="2025-09-16T04:41:15.785" v="510" actId="20577"/>
          <ac:graphicFrameMkLst>
            <pc:docMk/>
            <pc:sldMk cId="0" sldId="916"/>
            <ac:graphicFrameMk id="3" creationId="{8CD9CD4B-04A9-DCD6-22D2-AE78D51C490D}"/>
          </ac:graphicFrameMkLst>
        </pc:graphicFrameChg>
      </pc:sldChg>
      <pc:sldChg chg="del">
        <pc:chgData name="Kugler Pavel - MO ČR" userId="060e2f13-0e8f-4fa1-8362-de26b45a4c83" providerId="ADAL" clId="{DFD2A6D2-0773-4616-B3CA-3426CA83EA50}" dt="2025-09-16T04:43:07.336" v="516" actId="2696"/>
        <pc:sldMkLst>
          <pc:docMk/>
          <pc:sldMk cId="0" sldId="958"/>
        </pc:sldMkLst>
      </pc:sldChg>
      <pc:sldChg chg="modSp mod">
        <pc:chgData name="Kugler Pavel - MO ČR" userId="060e2f13-0e8f-4fa1-8362-de26b45a4c83" providerId="ADAL" clId="{DFD2A6D2-0773-4616-B3CA-3426CA83EA50}" dt="2025-09-16T04:42:14.379" v="513" actId="20577"/>
        <pc:sldMkLst>
          <pc:docMk/>
          <pc:sldMk cId="1564936543" sldId="1019"/>
        </pc:sldMkLst>
        <pc:spChg chg="mod">
          <ac:chgData name="Kugler Pavel - MO ČR" userId="060e2f13-0e8f-4fa1-8362-de26b45a4c83" providerId="ADAL" clId="{DFD2A6D2-0773-4616-B3CA-3426CA83EA50}" dt="2025-09-11T08:09:44.267" v="13" actId="255"/>
          <ac:spMkLst>
            <pc:docMk/>
            <pc:sldMk cId="1564936543" sldId="1019"/>
            <ac:spMk id="2" creationId="{69B16552-CFA1-A034-D569-B2AB20B65BA2}"/>
          </ac:spMkLst>
        </pc:spChg>
        <pc:spChg chg="mod">
          <ac:chgData name="Kugler Pavel - MO ČR" userId="060e2f13-0e8f-4fa1-8362-de26b45a4c83" providerId="ADAL" clId="{DFD2A6D2-0773-4616-B3CA-3426CA83EA50}" dt="2025-09-16T04:42:14.379" v="513" actId="20577"/>
          <ac:spMkLst>
            <pc:docMk/>
            <pc:sldMk cId="1564936543" sldId="1019"/>
            <ac:spMk id="4" creationId="{D3DEABD6-98EB-5605-D84C-67714C244C85}"/>
          </ac:spMkLst>
        </pc:spChg>
      </pc:sldChg>
      <pc:sldChg chg="del">
        <pc:chgData name="Kugler Pavel - MO ČR" userId="060e2f13-0e8f-4fa1-8362-de26b45a4c83" providerId="ADAL" clId="{DFD2A6D2-0773-4616-B3CA-3426CA83EA50}" dt="2025-09-11T10:27:59.986" v="207" actId="2696"/>
        <pc:sldMkLst>
          <pc:docMk/>
          <pc:sldMk cId="2634867735" sldId="1020"/>
        </pc:sldMkLst>
      </pc:sldChg>
      <pc:sldChg chg="modSp mod">
        <pc:chgData name="Kugler Pavel - MO ČR" userId="060e2f13-0e8f-4fa1-8362-de26b45a4c83" providerId="ADAL" clId="{DFD2A6D2-0773-4616-B3CA-3426CA83EA50}" dt="2025-09-16T04:42:29.551" v="515" actId="20577"/>
        <pc:sldMkLst>
          <pc:docMk/>
          <pc:sldMk cId="3232137265" sldId="1021"/>
        </pc:sldMkLst>
        <pc:spChg chg="mod">
          <ac:chgData name="Kugler Pavel - MO ČR" userId="060e2f13-0e8f-4fa1-8362-de26b45a4c83" providerId="ADAL" clId="{DFD2A6D2-0773-4616-B3CA-3426CA83EA50}" dt="2025-09-16T04:42:29.551" v="515" actId="20577"/>
          <ac:spMkLst>
            <pc:docMk/>
            <pc:sldMk cId="3232137265" sldId="1021"/>
            <ac:spMk id="4" creationId="{479E882F-5A72-16A1-3A5A-D8E67AAD137B}"/>
          </ac:spMkLst>
        </pc:spChg>
      </pc:sldChg>
      <pc:sldChg chg="modSp add mod">
        <pc:chgData name="Kugler Pavel - MO ČR" userId="060e2f13-0e8f-4fa1-8362-de26b45a4c83" providerId="ADAL" clId="{DFD2A6D2-0773-4616-B3CA-3426CA83EA50}" dt="2025-09-11T10:27:33.833" v="206" actId="255"/>
        <pc:sldMkLst>
          <pc:docMk/>
          <pc:sldMk cId="2103346922" sldId="1022"/>
        </pc:sldMkLst>
        <pc:spChg chg="mod">
          <ac:chgData name="Kugler Pavel - MO ČR" userId="060e2f13-0e8f-4fa1-8362-de26b45a4c83" providerId="ADAL" clId="{DFD2A6D2-0773-4616-B3CA-3426CA83EA50}" dt="2025-09-11T08:58:53.573" v="67" actId="255"/>
          <ac:spMkLst>
            <pc:docMk/>
            <pc:sldMk cId="2103346922" sldId="1022"/>
            <ac:spMk id="2" creationId="{9AFE31D7-9E4A-C2E5-5D5F-D948CCA0402E}"/>
          </ac:spMkLst>
        </pc:spChg>
        <pc:spChg chg="mod">
          <ac:chgData name="Kugler Pavel - MO ČR" userId="060e2f13-0e8f-4fa1-8362-de26b45a4c83" providerId="ADAL" clId="{DFD2A6D2-0773-4616-B3CA-3426CA83EA50}" dt="2025-09-11T10:27:33.833" v="206" actId="255"/>
          <ac:spMkLst>
            <pc:docMk/>
            <pc:sldMk cId="2103346922" sldId="1022"/>
            <ac:spMk id="4" creationId="{1BB7ADC6-91AD-A27A-EB7A-98563EB8CC50}"/>
          </ac:spMkLst>
        </pc:spChg>
      </pc:sldChg>
      <pc:sldChg chg="modSp mod">
        <pc:chgData name="Kugler Pavel - MO ČR" userId="060e2f13-0e8f-4fa1-8362-de26b45a4c83" providerId="ADAL" clId="{DFD2A6D2-0773-4616-B3CA-3426CA83EA50}" dt="2025-09-16T04:43:36.041" v="522" actId="20577"/>
        <pc:sldMkLst>
          <pc:docMk/>
          <pc:sldMk cId="1530210112" sldId="1025"/>
        </pc:sldMkLst>
        <pc:spChg chg="mod">
          <ac:chgData name="Kugler Pavel - MO ČR" userId="060e2f13-0e8f-4fa1-8362-de26b45a4c83" providerId="ADAL" clId="{DFD2A6D2-0773-4616-B3CA-3426CA83EA50}" dt="2025-09-16T04:43:36.041" v="522" actId="20577"/>
          <ac:spMkLst>
            <pc:docMk/>
            <pc:sldMk cId="1530210112" sldId="1025"/>
            <ac:spMk id="4" creationId="{836007DE-728F-8351-5248-173BA5CB220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3D0958-33EF-44A4-91C3-EB6204FE8AFD}" type="doc">
      <dgm:prSet loTypeId="urn:microsoft.com/office/officeart/2009/3/layout/HorizontalOrganizationChart" loCatId="hierarchy" qsTypeId="urn:microsoft.com/office/officeart/2005/8/quickstyle/simple3" qsCatId="simple" csTypeId="urn:microsoft.com/office/officeart/2005/8/colors/colorful3" csCatId="colorful" phldr="1"/>
      <dgm:spPr/>
      <dgm:t>
        <a:bodyPr/>
        <a:lstStyle/>
        <a:p>
          <a:endParaRPr lang="cs-CZ"/>
        </a:p>
      </dgm:t>
    </dgm:pt>
    <dgm:pt modelId="{6C779B7C-12F4-406A-8297-133C14245EB4}">
      <dgm:prSet phldrT="[Text]" custT="1"/>
      <dgm:spPr/>
      <dgm:t>
        <a:bodyPr/>
        <a:lstStyle/>
        <a:p>
          <a:r>
            <a:rPr lang="cs-CZ" sz="2400" b="0" i="0" dirty="0" err="1"/>
            <a:t>War</a:t>
          </a:r>
          <a:r>
            <a:rPr lang="cs-CZ" sz="2400" b="0" i="0" dirty="0"/>
            <a:t> </a:t>
          </a:r>
          <a:r>
            <a:rPr lang="cs-CZ" sz="2400" b="0" i="0" dirty="0" err="1"/>
            <a:t>Veterans</a:t>
          </a:r>
          <a:r>
            <a:rPr lang="cs-CZ" sz="2400" b="0" i="0" dirty="0"/>
            <a:t> and </a:t>
          </a:r>
          <a:r>
            <a:rPr lang="cs-CZ" sz="2400" b="0" i="0" dirty="0" err="1"/>
            <a:t>War</a:t>
          </a:r>
          <a:r>
            <a:rPr lang="cs-CZ" sz="2400" b="0" i="0" dirty="0"/>
            <a:t> Graves Departament</a:t>
          </a:r>
          <a:endParaRPr lang="cs-CZ" sz="2400" dirty="0"/>
        </a:p>
      </dgm:t>
    </dgm:pt>
    <dgm:pt modelId="{B99E0B64-9914-4ADE-89CB-3B4237266312}" type="parTrans" cxnId="{BD43DE12-2565-4C1C-9169-D630CFD73641}">
      <dgm:prSet/>
      <dgm:spPr/>
      <dgm:t>
        <a:bodyPr/>
        <a:lstStyle/>
        <a:p>
          <a:endParaRPr lang="cs-CZ"/>
        </a:p>
      </dgm:t>
    </dgm:pt>
    <dgm:pt modelId="{C734762F-0B96-4BEE-BCD9-97749C62DF5F}" type="sibTrans" cxnId="{BD43DE12-2565-4C1C-9169-D630CFD73641}">
      <dgm:prSet/>
      <dgm:spPr/>
      <dgm:t>
        <a:bodyPr/>
        <a:lstStyle/>
        <a:p>
          <a:endParaRPr lang="cs-CZ"/>
        </a:p>
      </dgm:t>
    </dgm:pt>
    <dgm:pt modelId="{997D5E58-B459-4160-9BF1-D974DBD8AE1E}" type="asst">
      <dgm:prSet phldrT="[Text]" custT="1"/>
      <dgm:spPr/>
      <dgm:t>
        <a:bodyPr/>
        <a:lstStyle/>
        <a:p>
          <a:r>
            <a:rPr lang="cs-CZ" sz="1600" b="0" i="0" dirty="0" err="1"/>
            <a:t>War</a:t>
          </a:r>
          <a:r>
            <a:rPr lang="cs-CZ" sz="1600" b="0" i="0" dirty="0"/>
            <a:t> </a:t>
          </a:r>
          <a:r>
            <a:rPr lang="cs-CZ" sz="1600" b="0" i="0" dirty="0" err="1"/>
            <a:t>Veterans</a:t>
          </a:r>
          <a:r>
            <a:rPr lang="cs-CZ" sz="1600" b="0" i="0" dirty="0"/>
            <a:t> Support </a:t>
          </a:r>
          <a:r>
            <a:rPr lang="cs-CZ" sz="1600" b="0" i="0" dirty="0" err="1"/>
            <a:t>Agency</a:t>
          </a:r>
          <a:endParaRPr lang="cs-CZ" sz="1600" dirty="0"/>
        </a:p>
      </dgm:t>
    </dgm:pt>
    <dgm:pt modelId="{73B4D100-D46E-4B94-87C4-4CE7F97F0A33}" type="parTrans" cxnId="{DC35846D-76B0-4796-9300-C37C767815A7}">
      <dgm:prSet/>
      <dgm:spPr/>
      <dgm:t>
        <a:bodyPr/>
        <a:lstStyle/>
        <a:p>
          <a:endParaRPr lang="cs-CZ"/>
        </a:p>
      </dgm:t>
    </dgm:pt>
    <dgm:pt modelId="{5D8FE876-838E-4A56-AA3A-2820869CE166}" type="sibTrans" cxnId="{DC35846D-76B0-4796-9300-C37C767815A7}">
      <dgm:prSet/>
      <dgm:spPr/>
      <dgm:t>
        <a:bodyPr/>
        <a:lstStyle/>
        <a:p>
          <a:endParaRPr lang="cs-CZ"/>
        </a:p>
      </dgm:t>
    </dgm:pt>
    <dgm:pt modelId="{C9F4C8B4-F97E-412B-85AA-0E9B23692DC5}">
      <dgm:prSet phldrT="[Text]" custT="1"/>
      <dgm:spPr/>
      <dgm:t>
        <a:bodyPr/>
        <a:lstStyle/>
        <a:p>
          <a:r>
            <a:rPr lang="cs-CZ" sz="2000" b="0" i="0" dirty="0"/>
            <a:t>Care and Support Unit</a:t>
          </a:r>
          <a:endParaRPr lang="cs-CZ" sz="2000" dirty="0"/>
        </a:p>
      </dgm:t>
    </dgm:pt>
    <dgm:pt modelId="{21ACA8DB-BC9B-4599-89BA-BA855956C54F}" type="parTrans" cxnId="{88076C42-43F6-4A03-B10D-26E971A277E8}">
      <dgm:prSet/>
      <dgm:spPr/>
      <dgm:t>
        <a:bodyPr/>
        <a:lstStyle/>
        <a:p>
          <a:endParaRPr lang="cs-CZ"/>
        </a:p>
      </dgm:t>
    </dgm:pt>
    <dgm:pt modelId="{2F54DFB9-06D6-412A-A0B2-B5D9A9525742}" type="sibTrans" cxnId="{88076C42-43F6-4A03-B10D-26E971A277E8}">
      <dgm:prSet/>
      <dgm:spPr/>
      <dgm:t>
        <a:bodyPr/>
        <a:lstStyle/>
        <a:p>
          <a:endParaRPr lang="cs-CZ"/>
        </a:p>
      </dgm:t>
    </dgm:pt>
    <dgm:pt modelId="{E5667416-B581-41BE-A9E8-4112A92CB47E}">
      <dgm:prSet phldrT="[Text]" custT="1"/>
      <dgm:spPr/>
      <dgm:t>
        <a:bodyPr/>
        <a:lstStyle/>
        <a:p>
          <a:r>
            <a:rPr lang="en-US" sz="2000" b="0" i="0" dirty="0"/>
            <a:t>War Graves and Memorial Sites</a:t>
          </a:r>
          <a:r>
            <a:rPr lang="cs-CZ" sz="2000" b="0" i="0" dirty="0"/>
            <a:t> Unit</a:t>
          </a:r>
          <a:endParaRPr lang="cs-CZ" sz="2000" dirty="0"/>
        </a:p>
      </dgm:t>
    </dgm:pt>
    <dgm:pt modelId="{EF7665BE-E485-4493-945A-4C0B6D0ADF77}" type="parTrans" cxnId="{0D479D3C-4374-47B2-8307-C61F26DA11D9}">
      <dgm:prSet/>
      <dgm:spPr/>
      <dgm:t>
        <a:bodyPr/>
        <a:lstStyle/>
        <a:p>
          <a:endParaRPr lang="cs-CZ"/>
        </a:p>
      </dgm:t>
    </dgm:pt>
    <dgm:pt modelId="{5781F665-FBF5-43A0-BF03-1BA61752C341}" type="sibTrans" cxnId="{0D479D3C-4374-47B2-8307-C61F26DA11D9}">
      <dgm:prSet/>
      <dgm:spPr/>
      <dgm:t>
        <a:bodyPr/>
        <a:lstStyle/>
        <a:p>
          <a:endParaRPr lang="cs-CZ"/>
        </a:p>
      </dgm:t>
    </dgm:pt>
    <dgm:pt modelId="{98FCB9E8-7849-429E-8748-5ED604ECA2B8}">
      <dgm:prSet phldrT="[Text]" custT="1"/>
      <dgm:spPr/>
      <dgm:t>
        <a:bodyPr/>
        <a:lstStyle/>
        <a:p>
          <a:pPr algn="ctr"/>
          <a:r>
            <a:rPr lang="cs-CZ" sz="2000" dirty="0" err="1"/>
            <a:t>Certification</a:t>
          </a:r>
          <a:r>
            <a:rPr lang="cs-CZ" sz="2000" dirty="0"/>
            <a:t> and </a:t>
          </a:r>
          <a:r>
            <a:rPr lang="cs-CZ" sz="2000" dirty="0" err="1"/>
            <a:t>Administrative</a:t>
          </a:r>
          <a:r>
            <a:rPr lang="cs-CZ" sz="2000" dirty="0"/>
            <a:t> </a:t>
          </a:r>
          <a:r>
            <a:rPr lang="cs-CZ" sz="2000" dirty="0" err="1"/>
            <a:t>Affairs</a:t>
          </a:r>
          <a:r>
            <a:rPr lang="cs-CZ" sz="2000" dirty="0"/>
            <a:t> </a:t>
          </a:r>
          <a:r>
            <a:rPr lang="cs-CZ" sz="2000" b="0" i="0" dirty="0"/>
            <a:t>Unit</a:t>
          </a:r>
          <a:endParaRPr lang="cs-CZ" sz="2000" dirty="0"/>
        </a:p>
      </dgm:t>
    </dgm:pt>
    <dgm:pt modelId="{71BB41B6-838A-41FD-B153-87C9135DE259}" type="parTrans" cxnId="{7C6E1FC3-BEF9-473A-8140-CA3C50E3483B}">
      <dgm:prSet/>
      <dgm:spPr/>
      <dgm:t>
        <a:bodyPr/>
        <a:lstStyle/>
        <a:p>
          <a:endParaRPr lang="cs-CZ"/>
        </a:p>
      </dgm:t>
    </dgm:pt>
    <dgm:pt modelId="{5B9668AD-9FB2-410E-BC9E-3DB37589F912}" type="sibTrans" cxnId="{7C6E1FC3-BEF9-473A-8140-CA3C50E3483B}">
      <dgm:prSet/>
      <dgm:spPr/>
      <dgm:t>
        <a:bodyPr/>
        <a:lstStyle/>
        <a:p>
          <a:endParaRPr lang="cs-CZ"/>
        </a:p>
      </dgm:t>
    </dgm:pt>
    <dgm:pt modelId="{AE2261AA-A051-4982-BF2A-0497C31D2C3B}" type="asst">
      <dgm:prSet custT="1"/>
      <dgm:spPr/>
      <dgm:t>
        <a:bodyPr/>
        <a:lstStyle/>
        <a:p>
          <a:r>
            <a:rPr lang="cs-CZ" sz="2000" b="0" i="0" dirty="0"/>
            <a:t>10 </a:t>
          </a:r>
          <a:r>
            <a:rPr lang="cs-CZ" sz="2000" b="0" i="0" dirty="0" err="1"/>
            <a:t>people</a:t>
          </a:r>
          <a:endParaRPr lang="cs-CZ" sz="2000" dirty="0"/>
        </a:p>
      </dgm:t>
    </dgm:pt>
    <dgm:pt modelId="{41D2CDDE-AB84-46BA-B778-95DA892F5385}" type="parTrans" cxnId="{163B7DD5-36FE-4D58-A85D-717B8EF2DEBE}">
      <dgm:prSet/>
      <dgm:spPr/>
      <dgm:t>
        <a:bodyPr/>
        <a:lstStyle/>
        <a:p>
          <a:endParaRPr lang="cs-CZ"/>
        </a:p>
      </dgm:t>
    </dgm:pt>
    <dgm:pt modelId="{C7ADF114-2B88-4A3C-8D4B-DE5BDE29884F}" type="sibTrans" cxnId="{163B7DD5-36FE-4D58-A85D-717B8EF2DEBE}">
      <dgm:prSet/>
      <dgm:spPr/>
      <dgm:t>
        <a:bodyPr/>
        <a:lstStyle/>
        <a:p>
          <a:endParaRPr lang="cs-CZ"/>
        </a:p>
      </dgm:t>
    </dgm:pt>
    <dgm:pt modelId="{8F660AE1-8142-44FA-8F5D-C941866C7B34}" type="pres">
      <dgm:prSet presAssocID="{783D0958-33EF-44A4-91C3-EB6204FE8AFD}" presName="hierChild1" presStyleCnt="0">
        <dgm:presLayoutVars>
          <dgm:orgChart val="1"/>
          <dgm:chPref val="1"/>
          <dgm:dir/>
          <dgm:animOne val="branch"/>
          <dgm:animLvl val="lvl"/>
          <dgm:resizeHandles/>
        </dgm:presLayoutVars>
      </dgm:prSet>
      <dgm:spPr/>
    </dgm:pt>
    <dgm:pt modelId="{294CB6B5-F762-4AA3-8642-2DEAFFD7C0A7}" type="pres">
      <dgm:prSet presAssocID="{6C779B7C-12F4-406A-8297-133C14245EB4}" presName="hierRoot1" presStyleCnt="0">
        <dgm:presLayoutVars>
          <dgm:hierBranch val="init"/>
        </dgm:presLayoutVars>
      </dgm:prSet>
      <dgm:spPr/>
    </dgm:pt>
    <dgm:pt modelId="{AF89118E-4370-4E66-9FCF-9CEB3FFD5345}" type="pres">
      <dgm:prSet presAssocID="{6C779B7C-12F4-406A-8297-133C14245EB4}" presName="rootComposite1" presStyleCnt="0"/>
      <dgm:spPr/>
    </dgm:pt>
    <dgm:pt modelId="{5DD18D24-D80E-4664-882F-7359806164C0}" type="pres">
      <dgm:prSet presAssocID="{6C779B7C-12F4-406A-8297-133C14245EB4}" presName="rootText1" presStyleLbl="node0" presStyleIdx="0" presStyleCnt="1" custScaleY="376695">
        <dgm:presLayoutVars>
          <dgm:chPref val="3"/>
        </dgm:presLayoutVars>
      </dgm:prSet>
      <dgm:spPr/>
    </dgm:pt>
    <dgm:pt modelId="{5E5ED071-2FBB-4753-91FE-A8C73D089307}" type="pres">
      <dgm:prSet presAssocID="{6C779B7C-12F4-406A-8297-133C14245EB4}" presName="rootConnector1" presStyleLbl="node1" presStyleIdx="0" presStyleCnt="0"/>
      <dgm:spPr/>
    </dgm:pt>
    <dgm:pt modelId="{A9A44356-8571-4D6D-A5E7-0D30D1ADDD98}" type="pres">
      <dgm:prSet presAssocID="{6C779B7C-12F4-406A-8297-133C14245EB4}" presName="hierChild2" presStyleCnt="0"/>
      <dgm:spPr/>
    </dgm:pt>
    <dgm:pt modelId="{E58034B9-E466-49E5-9F08-59A46A0EBAF9}" type="pres">
      <dgm:prSet presAssocID="{21ACA8DB-BC9B-4599-89BA-BA855956C54F}" presName="Name64" presStyleLbl="parChTrans1D2" presStyleIdx="0" presStyleCnt="4"/>
      <dgm:spPr/>
    </dgm:pt>
    <dgm:pt modelId="{B79AE5F7-FD8F-4AFF-BF5D-00B4E9FA7487}" type="pres">
      <dgm:prSet presAssocID="{C9F4C8B4-F97E-412B-85AA-0E9B23692DC5}" presName="hierRoot2" presStyleCnt="0">
        <dgm:presLayoutVars>
          <dgm:hierBranch val="init"/>
        </dgm:presLayoutVars>
      </dgm:prSet>
      <dgm:spPr/>
    </dgm:pt>
    <dgm:pt modelId="{54AF0978-3A39-4FF8-9B71-AD500E5A6559}" type="pres">
      <dgm:prSet presAssocID="{C9F4C8B4-F97E-412B-85AA-0E9B23692DC5}" presName="rootComposite" presStyleCnt="0"/>
      <dgm:spPr/>
    </dgm:pt>
    <dgm:pt modelId="{56675336-4A1C-47E6-9CBE-D676DB6467D4}" type="pres">
      <dgm:prSet presAssocID="{C9F4C8B4-F97E-412B-85AA-0E9B23692DC5}" presName="rootText" presStyleLbl="node2" presStyleIdx="0" presStyleCnt="3" custScaleX="145325" custScaleY="142852">
        <dgm:presLayoutVars>
          <dgm:chPref val="3"/>
        </dgm:presLayoutVars>
      </dgm:prSet>
      <dgm:spPr/>
    </dgm:pt>
    <dgm:pt modelId="{D7C0F53F-2BFB-4A32-A754-5BF4325F4630}" type="pres">
      <dgm:prSet presAssocID="{C9F4C8B4-F97E-412B-85AA-0E9B23692DC5}" presName="rootConnector" presStyleLbl="node2" presStyleIdx="0" presStyleCnt="3"/>
      <dgm:spPr/>
    </dgm:pt>
    <dgm:pt modelId="{D9C709D2-D055-4B0F-929E-5AEF9916FA3D}" type="pres">
      <dgm:prSet presAssocID="{C9F4C8B4-F97E-412B-85AA-0E9B23692DC5}" presName="hierChild4" presStyleCnt="0"/>
      <dgm:spPr/>
    </dgm:pt>
    <dgm:pt modelId="{EAB85A7F-D8EB-463B-A631-00211555E55C}" type="pres">
      <dgm:prSet presAssocID="{C9F4C8B4-F97E-412B-85AA-0E9B23692DC5}" presName="hierChild5" presStyleCnt="0"/>
      <dgm:spPr/>
    </dgm:pt>
    <dgm:pt modelId="{8699B6BA-3423-43D6-916D-588D1741BBD3}" type="pres">
      <dgm:prSet presAssocID="{EF7665BE-E485-4493-945A-4C0B6D0ADF77}" presName="Name64" presStyleLbl="parChTrans1D2" presStyleIdx="1" presStyleCnt="4"/>
      <dgm:spPr/>
    </dgm:pt>
    <dgm:pt modelId="{11E566F5-A647-42B9-BB8D-6C3EF91802A3}" type="pres">
      <dgm:prSet presAssocID="{E5667416-B581-41BE-A9E8-4112A92CB47E}" presName="hierRoot2" presStyleCnt="0">
        <dgm:presLayoutVars>
          <dgm:hierBranch val="init"/>
        </dgm:presLayoutVars>
      </dgm:prSet>
      <dgm:spPr/>
    </dgm:pt>
    <dgm:pt modelId="{2F26E090-8B37-4C38-8F5B-F886986C90FD}" type="pres">
      <dgm:prSet presAssocID="{E5667416-B581-41BE-A9E8-4112A92CB47E}" presName="rootComposite" presStyleCnt="0"/>
      <dgm:spPr/>
    </dgm:pt>
    <dgm:pt modelId="{A06075F7-1324-4B9F-93E1-1C0487B7ABA3}" type="pres">
      <dgm:prSet presAssocID="{E5667416-B581-41BE-A9E8-4112A92CB47E}" presName="rootText" presStyleLbl="node2" presStyleIdx="1" presStyleCnt="3" custScaleX="144018" custScaleY="183081">
        <dgm:presLayoutVars>
          <dgm:chPref val="3"/>
        </dgm:presLayoutVars>
      </dgm:prSet>
      <dgm:spPr/>
    </dgm:pt>
    <dgm:pt modelId="{AFA3B88D-CC19-44DB-83B5-E9832F473292}" type="pres">
      <dgm:prSet presAssocID="{E5667416-B581-41BE-A9E8-4112A92CB47E}" presName="rootConnector" presStyleLbl="node2" presStyleIdx="1" presStyleCnt="3"/>
      <dgm:spPr/>
    </dgm:pt>
    <dgm:pt modelId="{06935D3A-1F99-422E-8E8E-14818D6C893E}" type="pres">
      <dgm:prSet presAssocID="{E5667416-B581-41BE-A9E8-4112A92CB47E}" presName="hierChild4" presStyleCnt="0"/>
      <dgm:spPr/>
    </dgm:pt>
    <dgm:pt modelId="{AAD606DB-27FE-4978-AA0E-0C89BFC2CDDE}" type="pres">
      <dgm:prSet presAssocID="{E5667416-B581-41BE-A9E8-4112A92CB47E}" presName="hierChild5" presStyleCnt="0"/>
      <dgm:spPr/>
    </dgm:pt>
    <dgm:pt modelId="{8700D51C-29E3-41E0-B756-4B5162DEDDEE}" type="pres">
      <dgm:prSet presAssocID="{41D2CDDE-AB84-46BA-B778-95DA892F5385}" presName="Name115" presStyleLbl="parChTrans1D3" presStyleIdx="0" presStyleCnt="1"/>
      <dgm:spPr/>
    </dgm:pt>
    <dgm:pt modelId="{95543095-AFA5-4427-B3EA-BD86EF7DE33F}" type="pres">
      <dgm:prSet presAssocID="{AE2261AA-A051-4982-BF2A-0497C31D2C3B}" presName="hierRoot3" presStyleCnt="0">
        <dgm:presLayoutVars>
          <dgm:hierBranch val="init"/>
        </dgm:presLayoutVars>
      </dgm:prSet>
      <dgm:spPr/>
    </dgm:pt>
    <dgm:pt modelId="{78F91290-5DB4-42BE-BD5F-86AA3142D818}" type="pres">
      <dgm:prSet presAssocID="{AE2261AA-A051-4982-BF2A-0497C31D2C3B}" presName="rootComposite3" presStyleCnt="0"/>
      <dgm:spPr/>
    </dgm:pt>
    <dgm:pt modelId="{524E2F81-DA3E-4444-B71E-738AAF17079A}" type="pres">
      <dgm:prSet presAssocID="{AE2261AA-A051-4982-BF2A-0497C31D2C3B}" presName="rootText3" presStyleLbl="asst2" presStyleIdx="0" presStyleCnt="1" custScaleX="100578" custScaleY="157559">
        <dgm:presLayoutVars>
          <dgm:chPref val="3"/>
        </dgm:presLayoutVars>
      </dgm:prSet>
      <dgm:spPr/>
    </dgm:pt>
    <dgm:pt modelId="{5E5AE2D8-2964-472C-A6DD-A25FE31C87A7}" type="pres">
      <dgm:prSet presAssocID="{AE2261AA-A051-4982-BF2A-0497C31D2C3B}" presName="rootConnector3" presStyleLbl="asst2" presStyleIdx="0" presStyleCnt="1"/>
      <dgm:spPr/>
    </dgm:pt>
    <dgm:pt modelId="{7F1CD455-0BE5-4B5A-82B3-8FF25F7C5BC4}" type="pres">
      <dgm:prSet presAssocID="{AE2261AA-A051-4982-BF2A-0497C31D2C3B}" presName="hierChild6" presStyleCnt="0"/>
      <dgm:spPr/>
    </dgm:pt>
    <dgm:pt modelId="{8FE5B4A1-BF98-4434-A5B8-F0D51310B626}" type="pres">
      <dgm:prSet presAssocID="{AE2261AA-A051-4982-BF2A-0497C31D2C3B}" presName="hierChild7" presStyleCnt="0"/>
      <dgm:spPr/>
    </dgm:pt>
    <dgm:pt modelId="{617B751F-4C86-4A5A-BD46-29B297740416}" type="pres">
      <dgm:prSet presAssocID="{71BB41B6-838A-41FD-B153-87C9135DE259}" presName="Name64" presStyleLbl="parChTrans1D2" presStyleIdx="2" presStyleCnt="4"/>
      <dgm:spPr/>
    </dgm:pt>
    <dgm:pt modelId="{90A4158A-30CB-4902-9E0E-671226EE4606}" type="pres">
      <dgm:prSet presAssocID="{98FCB9E8-7849-429E-8748-5ED604ECA2B8}" presName="hierRoot2" presStyleCnt="0">
        <dgm:presLayoutVars>
          <dgm:hierBranch val="init"/>
        </dgm:presLayoutVars>
      </dgm:prSet>
      <dgm:spPr/>
    </dgm:pt>
    <dgm:pt modelId="{992F38FB-07BB-4DFF-AB41-93F225C8FE70}" type="pres">
      <dgm:prSet presAssocID="{98FCB9E8-7849-429E-8748-5ED604ECA2B8}" presName="rootComposite" presStyleCnt="0"/>
      <dgm:spPr/>
    </dgm:pt>
    <dgm:pt modelId="{73F1CE3C-9E99-46DB-B5F6-D2016A0401BA}" type="pres">
      <dgm:prSet presAssocID="{98FCB9E8-7849-429E-8748-5ED604ECA2B8}" presName="rootText" presStyleLbl="node2" presStyleIdx="2" presStyleCnt="3" custScaleX="145325" custScaleY="174663">
        <dgm:presLayoutVars>
          <dgm:chPref val="3"/>
        </dgm:presLayoutVars>
      </dgm:prSet>
      <dgm:spPr/>
    </dgm:pt>
    <dgm:pt modelId="{A5DFC044-7E0A-49EF-8B7D-9B96838D3E8F}" type="pres">
      <dgm:prSet presAssocID="{98FCB9E8-7849-429E-8748-5ED604ECA2B8}" presName="rootConnector" presStyleLbl="node2" presStyleIdx="2" presStyleCnt="3"/>
      <dgm:spPr/>
    </dgm:pt>
    <dgm:pt modelId="{235CB81E-B1A8-49C7-8133-284F8FBCF97C}" type="pres">
      <dgm:prSet presAssocID="{98FCB9E8-7849-429E-8748-5ED604ECA2B8}" presName="hierChild4" presStyleCnt="0"/>
      <dgm:spPr/>
    </dgm:pt>
    <dgm:pt modelId="{7178213F-D8D5-4DC6-B33B-F112E7E84F25}" type="pres">
      <dgm:prSet presAssocID="{98FCB9E8-7849-429E-8748-5ED604ECA2B8}" presName="hierChild5" presStyleCnt="0"/>
      <dgm:spPr/>
    </dgm:pt>
    <dgm:pt modelId="{9FD29E03-5991-4AE7-8B3C-7EE0CDCEAB01}" type="pres">
      <dgm:prSet presAssocID="{6C779B7C-12F4-406A-8297-133C14245EB4}" presName="hierChild3" presStyleCnt="0"/>
      <dgm:spPr/>
    </dgm:pt>
    <dgm:pt modelId="{DE794671-B35A-41BB-AF58-22907BCB2F3D}" type="pres">
      <dgm:prSet presAssocID="{73B4D100-D46E-4B94-87C4-4CE7F97F0A33}" presName="Name115" presStyleLbl="parChTrans1D2" presStyleIdx="3" presStyleCnt="4"/>
      <dgm:spPr/>
    </dgm:pt>
    <dgm:pt modelId="{0FCA2C0F-71ED-4260-A193-EC3BF2BCD9E0}" type="pres">
      <dgm:prSet presAssocID="{997D5E58-B459-4160-9BF1-D974DBD8AE1E}" presName="hierRoot3" presStyleCnt="0">
        <dgm:presLayoutVars>
          <dgm:hierBranch val="init"/>
        </dgm:presLayoutVars>
      </dgm:prSet>
      <dgm:spPr/>
    </dgm:pt>
    <dgm:pt modelId="{E567DFA0-81B4-42B8-8AAE-788192827C5F}" type="pres">
      <dgm:prSet presAssocID="{997D5E58-B459-4160-9BF1-D974DBD8AE1E}" presName="rootComposite3" presStyleCnt="0"/>
      <dgm:spPr/>
    </dgm:pt>
    <dgm:pt modelId="{03D7400E-F246-4AD3-85FA-AB75A31DF66A}" type="pres">
      <dgm:prSet presAssocID="{997D5E58-B459-4160-9BF1-D974DBD8AE1E}" presName="rootText3" presStyleLbl="asst1" presStyleIdx="0" presStyleCnt="1" custScaleX="96765" custScaleY="231043" custLinFactNeighborX="5037" custLinFactNeighborY="8519">
        <dgm:presLayoutVars>
          <dgm:chPref val="3"/>
        </dgm:presLayoutVars>
      </dgm:prSet>
      <dgm:spPr/>
    </dgm:pt>
    <dgm:pt modelId="{4B518987-3C51-48AF-B51F-E1065C442FDA}" type="pres">
      <dgm:prSet presAssocID="{997D5E58-B459-4160-9BF1-D974DBD8AE1E}" presName="rootConnector3" presStyleLbl="asst1" presStyleIdx="0" presStyleCnt="1"/>
      <dgm:spPr/>
    </dgm:pt>
    <dgm:pt modelId="{2FC837ED-58F1-4F08-B90A-E25388DA53E0}" type="pres">
      <dgm:prSet presAssocID="{997D5E58-B459-4160-9BF1-D974DBD8AE1E}" presName="hierChild6" presStyleCnt="0"/>
      <dgm:spPr/>
    </dgm:pt>
    <dgm:pt modelId="{71A6A91A-288D-4C69-9E9C-6F01DCFD3896}" type="pres">
      <dgm:prSet presAssocID="{997D5E58-B459-4160-9BF1-D974DBD8AE1E}" presName="hierChild7" presStyleCnt="0"/>
      <dgm:spPr/>
    </dgm:pt>
  </dgm:ptLst>
  <dgm:cxnLst>
    <dgm:cxn modelId="{3FEF3200-7263-42B0-94AE-A325C7403F6E}" type="presOf" srcId="{AE2261AA-A051-4982-BF2A-0497C31D2C3B}" destId="{524E2F81-DA3E-4444-B71E-738AAF17079A}" srcOrd="0" destOrd="0" presId="urn:microsoft.com/office/officeart/2009/3/layout/HorizontalOrganizationChart"/>
    <dgm:cxn modelId="{3393470D-9474-433F-98B3-4EC80B788E7D}" type="presOf" srcId="{EF7665BE-E485-4493-945A-4C0B6D0ADF77}" destId="{8699B6BA-3423-43D6-916D-588D1741BBD3}" srcOrd="0" destOrd="0" presId="urn:microsoft.com/office/officeart/2009/3/layout/HorizontalOrganizationChart"/>
    <dgm:cxn modelId="{BD43DE12-2565-4C1C-9169-D630CFD73641}" srcId="{783D0958-33EF-44A4-91C3-EB6204FE8AFD}" destId="{6C779B7C-12F4-406A-8297-133C14245EB4}" srcOrd="0" destOrd="0" parTransId="{B99E0B64-9914-4ADE-89CB-3B4237266312}" sibTransId="{C734762F-0B96-4BEE-BCD9-97749C62DF5F}"/>
    <dgm:cxn modelId="{3EB5F313-5930-4D27-98EA-714138990F9D}" type="presOf" srcId="{AE2261AA-A051-4982-BF2A-0497C31D2C3B}" destId="{5E5AE2D8-2964-472C-A6DD-A25FE31C87A7}" srcOrd="1" destOrd="0" presId="urn:microsoft.com/office/officeart/2009/3/layout/HorizontalOrganizationChart"/>
    <dgm:cxn modelId="{34B7712C-7A47-462B-A97F-3A66CD397FF4}" type="presOf" srcId="{C9F4C8B4-F97E-412B-85AA-0E9B23692DC5}" destId="{56675336-4A1C-47E6-9CBE-D676DB6467D4}" srcOrd="0" destOrd="0" presId="urn:microsoft.com/office/officeart/2009/3/layout/HorizontalOrganizationChart"/>
    <dgm:cxn modelId="{4641EA38-2BD5-4439-B3EE-D67E85766BF5}" type="presOf" srcId="{C9F4C8B4-F97E-412B-85AA-0E9B23692DC5}" destId="{D7C0F53F-2BFB-4A32-A754-5BF4325F4630}" srcOrd="1" destOrd="0" presId="urn:microsoft.com/office/officeart/2009/3/layout/HorizontalOrganizationChart"/>
    <dgm:cxn modelId="{0D479D3C-4374-47B2-8307-C61F26DA11D9}" srcId="{6C779B7C-12F4-406A-8297-133C14245EB4}" destId="{E5667416-B581-41BE-A9E8-4112A92CB47E}" srcOrd="2" destOrd="0" parTransId="{EF7665BE-E485-4493-945A-4C0B6D0ADF77}" sibTransId="{5781F665-FBF5-43A0-BF03-1BA61752C341}"/>
    <dgm:cxn modelId="{E0CCA35E-44FC-4CBE-89AB-87706F27B2FF}" type="presOf" srcId="{E5667416-B581-41BE-A9E8-4112A92CB47E}" destId="{A06075F7-1324-4B9F-93E1-1C0487B7ABA3}" srcOrd="0" destOrd="0" presId="urn:microsoft.com/office/officeart/2009/3/layout/HorizontalOrganizationChart"/>
    <dgm:cxn modelId="{0A394362-D42C-44A7-A694-1237F1F840C3}" type="presOf" srcId="{98FCB9E8-7849-429E-8748-5ED604ECA2B8}" destId="{A5DFC044-7E0A-49EF-8B7D-9B96838D3E8F}" srcOrd="1" destOrd="0" presId="urn:microsoft.com/office/officeart/2009/3/layout/HorizontalOrganizationChart"/>
    <dgm:cxn modelId="{88076C42-43F6-4A03-B10D-26E971A277E8}" srcId="{6C779B7C-12F4-406A-8297-133C14245EB4}" destId="{C9F4C8B4-F97E-412B-85AA-0E9B23692DC5}" srcOrd="1" destOrd="0" parTransId="{21ACA8DB-BC9B-4599-89BA-BA855956C54F}" sibTransId="{2F54DFB9-06D6-412A-A0B2-B5D9A9525742}"/>
    <dgm:cxn modelId="{FE07D14A-33AD-44C0-9465-6797DEFB7C4E}" type="presOf" srcId="{41D2CDDE-AB84-46BA-B778-95DA892F5385}" destId="{8700D51C-29E3-41E0-B756-4B5162DEDDEE}" srcOrd="0" destOrd="0" presId="urn:microsoft.com/office/officeart/2009/3/layout/HorizontalOrganizationChart"/>
    <dgm:cxn modelId="{B3A1E86A-DA6E-4911-815F-55223746999E}" type="presOf" srcId="{73B4D100-D46E-4B94-87C4-4CE7F97F0A33}" destId="{DE794671-B35A-41BB-AF58-22907BCB2F3D}" srcOrd="0" destOrd="0" presId="urn:microsoft.com/office/officeart/2009/3/layout/HorizontalOrganizationChart"/>
    <dgm:cxn modelId="{D4D6FE6B-2743-402E-A24B-D8190B102FDF}" type="presOf" srcId="{71BB41B6-838A-41FD-B153-87C9135DE259}" destId="{617B751F-4C86-4A5A-BD46-29B297740416}" srcOrd="0" destOrd="0" presId="urn:microsoft.com/office/officeart/2009/3/layout/HorizontalOrganizationChart"/>
    <dgm:cxn modelId="{ABC77D4C-0F29-4319-B417-92B8A38B4A35}" type="presOf" srcId="{997D5E58-B459-4160-9BF1-D974DBD8AE1E}" destId="{4B518987-3C51-48AF-B51F-E1065C442FDA}" srcOrd="1" destOrd="0" presId="urn:microsoft.com/office/officeart/2009/3/layout/HorizontalOrganizationChart"/>
    <dgm:cxn modelId="{DC35846D-76B0-4796-9300-C37C767815A7}" srcId="{6C779B7C-12F4-406A-8297-133C14245EB4}" destId="{997D5E58-B459-4160-9BF1-D974DBD8AE1E}" srcOrd="0" destOrd="0" parTransId="{73B4D100-D46E-4B94-87C4-4CE7F97F0A33}" sibTransId="{5D8FE876-838E-4A56-AA3A-2820869CE166}"/>
    <dgm:cxn modelId="{16277A84-097B-4F4F-8ED0-30364BE4302C}" type="presOf" srcId="{21ACA8DB-BC9B-4599-89BA-BA855956C54F}" destId="{E58034B9-E466-49E5-9F08-59A46A0EBAF9}" srcOrd="0" destOrd="0" presId="urn:microsoft.com/office/officeart/2009/3/layout/HorizontalOrganizationChart"/>
    <dgm:cxn modelId="{58AA578D-571A-41B7-84C9-9074E78F0ED5}" type="presOf" srcId="{783D0958-33EF-44A4-91C3-EB6204FE8AFD}" destId="{8F660AE1-8142-44FA-8F5D-C941866C7B34}" srcOrd="0" destOrd="0" presId="urn:microsoft.com/office/officeart/2009/3/layout/HorizontalOrganizationChart"/>
    <dgm:cxn modelId="{623A8896-9637-459B-9135-E9A51050F429}" type="presOf" srcId="{98FCB9E8-7849-429E-8748-5ED604ECA2B8}" destId="{73F1CE3C-9E99-46DB-B5F6-D2016A0401BA}" srcOrd="0" destOrd="0" presId="urn:microsoft.com/office/officeart/2009/3/layout/HorizontalOrganizationChart"/>
    <dgm:cxn modelId="{E6774CA3-1F12-4D9D-8561-58AF4F24FDF7}" type="presOf" srcId="{6C779B7C-12F4-406A-8297-133C14245EB4}" destId="{5E5ED071-2FBB-4753-91FE-A8C73D089307}" srcOrd="1" destOrd="0" presId="urn:microsoft.com/office/officeart/2009/3/layout/HorizontalOrganizationChart"/>
    <dgm:cxn modelId="{CF74D1A8-4BD7-4B3C-9278-A094FC46DBAF}" type="presOf" srcId="{997D5E58-B459-4160-9BF1-D974DBD8AE1E}" destId="{03D7400E-F246-4AD3-85FA-AB75A31DF66A}" srcOrd="0" destOrd="0" presId="urn:microsoft.com/office/officeart/2009/3/layout/HorizontalOrganizationChart"/>
    <dgm:cxn modelId="{7C6E1FC3-BEF9-473A-8140-CA3C50E3483B}" srcId="{6C779B7C-12F4-406A-8297-133C14245EB4}" destId="{98FCB9E8-7849-429E-8748-5ED604ECA2B8}" srcOrd="3" destOrd="0" parTransId="{71BB41B6-838A-41FD-B153-87C9135DE259}" sibTransId="{5B9668AD-9FB2-410E-BC9E-3DB37589F912}"/>
    <dgm:cxn modelId="{163B7DD5-36FE-4D58-A85D-717B8EF2DEBE}" srcId="{E5667416-B581-41BE-A9E8-4112A92CB47E}" destId="{AE2261AA-A051-4982-BF2A-0497C31D2C3B}" srcOrd="0" destOrd="0" parTransId="{41D2CDDE-AB84-46BA-B778-95DA892F5385}" sibTransId="{C7ADF114-2B88-4A3C-8D4B-DE5BDE29884F}"/>
    <dgm:cxn modelId="{C71B69E1-6CC8-4170-A157-39F7814FCCED}" type="presOf" srcId="{E5667416-B581-41BE-A9E8-4112A92CB47E}" destId="{AFA3B88D-CC19-44DB-83B5-E9832F473292}" srcOrd="1" destOrd="0" presId="urn:microsoft.com/office/officeart/2009/3/layout/HorizontalOrganizationChart"/>
    <dgm:cxn modelId="{852C09EA-9260-454B-8D21-D22FB65C267A}" type="presOf" srcId="{6C779B7C-12F4-406A-8297-133C14245EB4}" destId="{5DD18D24-D80E-4664-882F-7359806164C0}" srcOrd="0" destOrd="0" presId="urn:microsoft.com/office/officeart/2009/3/layout/HorizontalOrganizationChart"/>
    <dgm:cxn modelId="{AA429874-8F37-4ED4-953E-9FFC116CF6D4}" type="presParOf" srcId="{8F660AE1-8142-44FA-8F5D-C941866C7B34}" destId="{294CB6B5-F762-4AA3-8642-2DEAFFD7C0A7}" srcOrd="0" destOrd="0" presId="urn:microsoft.com/office/officeart/2009/3/layout/HorizontalOrganizationChart"/>
    <dgm:cxn modelId="{3819476C-CFC3-4E4A-ADD8-EFA199B61C81}" type="presParOf" srcId="{294CB6B5-F762-4AA3-8642-2DEAFFD7C0A7}" destId="{AF89118E-4370-4E66-9FCF-9CEB3FFD5345}" srcOrd="0" destOrd="0" presId="urn:microsoft.com/office/officeart/2009/3/layout/HorizontalOrganizationChart"/>
    <dgm:cxn modelId="{81CAB9E8-E9D8-48EA-898E-BBA944C2BA2A}" type="presParOf" srcId="{AF89118E-4370-4E66-9FCF-9CEB3FFD5345}" destId="{5DD18D24-D80E-4664-882F-7359806164C0}" srcOrd="0" destOrd="0" presId="urn:microsoft.com/office/officeart/2009/3/layout/HorizontalOrganizationChart"/>
    <dgm:cxn modelId="{76A6FB55-0997-4338-AC2C-5E366BBD2F20}" type="presParOf" srcId="{AF89118E-4370-4E66-9FCF-9CEB3FFD5345}" destId="{5E5ED071-2FBB-4753-91FE-A8C73D089307}" srcOrd="1" destOrd="0" presId="urn:microsoft.com/office/officeart/2009/3/layout/HorizontalOrganizationChart"/>
    <dgm:cxn modelId="{F1C7B0A2-9B5E-4989-80A4-7EB3CB1A6CBA}" type="presParOf" srcId="{294CB6B5-F762-4AA3-8642-2DEAFFD7C0A7}" destId="{A9A44356-8571-4D6D-A5E7-0D30D1ADDD98}" srcOrd="1" destOrd="0" presId="urn:microsoft.com/office/officeart/2009/3/layout/HorizontalOrganizationChart"/>
    <dgm:cxn modelId="{0FE87943-EEED-4258-8AA8-55F9CBB261A1}" type="presParOf" srcId="{A9A44356-8571-4D6D-A5E7-0D30D1ADDD98}" destId="{E58034B9-E466-49E5-9F08-59A46A0EBAF9}" srcOrd="0" destOrd="0" presId="urn:microsoft.com/office/officeart/2009/3/layout/HorizontalOrganizationChart"/>
    <dgm:cxn modelId="{FCC11FA6-7B24-4B23-AC04-E526F6268119}" type="presParOf" srcId="{A9A44356-8571-4D6D-A5E7-0D30D1ADDD98}" destId="{B79AE5F7-FD8F-4AFF-BF5D-00B4E9FA7487}" srcOrd="1" destOrd="0" presId="urn:microsoft.com/office/officeart/2009/3/layout/HorizontalOrganizationChart"/>
    <dgm:cxn modelId="{4716475F-2B24-4861-94AD-52C91153C9AC}" type="presParOf" srcId="{B79AE5F7-FD8F-4AFF-BF5D-00B4E9FA7487}" destId="{54AF0978-3A39-4FF8-9B71-AD500E5A6559}" srcOrd="0" destOrd="0" presId="urn:microsoft.com/office/officeart/2009/3/layout/HorizontalOrganizationChart"/>
    <dgm:cxn modelId="{B0326743-494D-4D45-9197-4819EC275155}" type="presParOf" srcId="{54AF0978-3A39-4FF8-9B71-AD500E5A6559}" destId="{56675336-4A1C-47E6-9CBE-D676DB6467D4}" srcOrd="0" destOrd="0" presId="urn:microsoft.com/office/officeart/2009/3/layout/HorizontalOrganizationChart"/>
    <dgm:cxn modelId="{131DF53F-03E6-49D9-A2A3-C7FEAA6EBD56}" type="presParOf" srcId="{54AF0978-3A39-4FF8-9B71-AD500E5A6559}" destId="{D7C0F53F-2BFB-4A32-A754-5BF4325F4630}" srcOrd="1" destOrd="0" presId="urn:microsoft.com/office/officeart/2009/3/layout/HorizontalOrganizationChart"/>
    <dgm:cxn modelId="{C1D1ECC0-D79C-40F2-9DE4-0BB62E691117}" type="presParOf" srcId="{B79AE5F7-FD8F-4AFF-BF5D-00B4E9FA7487}" destId="{D9C709D2-D055-4B0F-929E-5AEF9916FA3D}" srcOrd="1" destOrd="0" presId="urn:microsoft.com/office/officeart/2009/3/layout/HorizontalOrganizationChart"/>
    <dgm:cxn modelId="{2211BD0E-C147-4A0F-8E68-C6A101D3E631}" type="presParOf" srcId="{B79AE5F7-FD8F-4AFF-BF5D-00B4E9FA7487}" destId="{EAB85A7F-D8EB-463B-A631-00211555E55C}" srcOrd="2" destOrd="0" presId="urn:microsoft.com/office/officeart/2009/3/layout/HorizontalOrganizationChart"/>
    <dgm:cxn modelId="{DBDBB88E-22D6-409B-A0EA-2847B05A7FBC}" type="presParOf" srcId="{A9A44356-8571-4D6D-A5E7-0D30D1ADDD98}" destId="{8699B6BA-3423-43D6-916D-588D1741BBD3}" srcOrd="2" destOrd="0" presId="urn:microsoft.com/office/officeart/2009/3/layout/HorizontalOrganizationChart"/>
    <dgm:cxn modelId="{8AECA3C3-2891-49A4-8327-F99166FDEF8E}" type="presParOf" srcId="{A9A44356-8571-4D6D-A5E7-0D30D1ADDD98}" destId="{11E566F5-A647-42B9-BB8D-6C3EF91802A3}" srcOrd="3" destOrd="0" presId="urn:microsoft.com/office/officeart/2009/3/layout/HorizontalOrganizationChart"/>
    <dgm:cxn modelId="{F1E6D671-7068-4B01-B69D-5B08F0F476B1}" type="presParOf" srcId="{11E566F5-A647-42B9-BB8D-6C3EF91802A3}" destId="{2F26E090-8B37-4C38-8F5B-F886986C90FD}" srcOrd="0" destOrd="0" presId="urn:microsoft.com/office/officeart/2009/3/layout/HorizontalOrganizationChart"/>
    <dgm:cxn modelId="{4439CC03-AFB9-44D7-AADC-2614625C11E8}" type="presParOf" srcId="{2F26E090-8B37-4C38-8F5B-F886986C90FD}" destId="{A06075F7-1324-4B9F-93E1-1C0487B7ABA3}" srcOrd="0" destOrd="0" presId="urn:microsoft.com/office/officeart/2009/3/layout/HorizontalOrganizationChart"/>
    <dgm:cxn modelId="{C74E3B2F-5809-430E-B54C-FDA5E97FE7BE}" type="presParOf" srcId="{2F26E090-8B37-4C38-8F5B-F886986C90FD}" destId="{AFA3B88D-CC19-44DB-83B5-E9832F473292}" srcOrd="1" destOrd="0" presId="urn:microsoft.com/office/officeart/2009/3/layout/HorizontalOrganizationChart"/>
    <dgm:cxn modelId="{5B366349-A391-427D-A7AD-5C47DA810C42}" type="presParOf" srcId="{11E566F5-A647-42B9-BB8D-6C3EF91802A3}" destId="{06935D3A-1F99-422E-8E8E-14818D6C893E}" srcOrd="1" destOrd="0" presId="urn:microsoft.com/office/officeart/2009/3/layout/HorizontalOrganizationChart"/>
    <dgm:cxn modelId="{15C3EC57-1B01-4D23-94A9-1E6C134479E5}" type="presParOf" srcId="{11E566F5-A647-42B9-BB8D-6C3EF91802A3}" destId="{AAD606DB-27FE-4978-AA0E-0C89BFC2CDDE}" srcOrd="2" destOrd="0" presId="urn:microsoft.com/office/officeart/2009/3/layout/HorizontalOrganizationChart"/>
    <dgm:cxn modelId="{E84E624F-258F-423B-88E6-EA30F9EA367C}" type="presParOf" srcId="{AAD606DB-27FE-4978-AA0E-0C89BFC2CDDE}" destId="{8700D51C-29E3-41E0-B756-4B5162DEDDEE}" srcOrd="0" destOrd="0" presId="urn:microsoft.com/office/officeart/2009/3/layout/HorizontalOrganizationChart"/>
    <dgm:cxn modelId="{C0620B38-BDC0-4691-9874-996B441535FC}" type="presParOf" srcId="{AAD606DB-27FE-4978-AA0E-0C89BFC2CDDE}" destId="{95543095-AFA5-4427-B3EA-BD86EF7DE33F}" srcOrd="1" destOrd="0" presId="urn:microsoft.com/office/officeart/2009/3/layout/HorizontalOrganizationChart"/>
    <dgm:cxn modelId="{10A57892-9E5A-45C1-B961-D9735778B767}" type="presParOf" srcId="{95543095-AFA5-4427-B3EA-BD86EF7DE33F}" destId="{78F91290-5DB4-42BE-BD5F-86AA3142D818}" srcOrd="0" destOrd="0" presId="urn:microsoft.com/office/officeart/2009/3/layout/HorizontalOrganizationChart"/>
    <dgm:cxn modelId="{34CEE50C-A9F7-41C2-8FDE-8C56E0CD14F5}" type="presParOf" srcId="{78F91290-5DB4-42BE-BD5F-86AA3142D818}" destId="{524E2F81-DA3E-4444-B71E-738AAF17079A}" srcOrd="0" destOrd="0" presId="urn:microsoft.com/office/officeart/2009/3/layout/HorizontalOrganizationChart"/>
    <dgm:cxn modelId="{7B1EB424-997A-4985-8D03-5818C964F3A0}" type="presParOf" srcId="{78F91290-5DB4-42BE-BD5F-86AA3142D818}" destId="{5E5AE2D8-2964-472C-A6DD-A25FE31C87A7}" srcOrd="1" destOrd="0" presId="urn:microsoft.com/office/officeart/2009/3/layout/HorizontalOrganizationChart"/>
    <dgm:cxn modelId="{E018D334-AB22-4B23-8480-493B462CB7F7}" type="presParOf" srcId="{95543095-AFA5-4427-B3EA-BD86EF7DE33F}" destId="{7F1CD455-0BE5-4B5A-82B3-8FF25F7C5BC4}" srcOrd="1" destOrd="0" presId="urn:microsoft.com/office/officeart/2009/3/layout/HorizontalOrganizationChart"/>
    <dgm:cxn modelId="{35AEB45E-E012-4F3C-8281-6E2A5EDD3A83}" type="presParOf" srcId="{95543095-AFA5-4427-B3EA-BD86EF7DE33F}" destId="{8FE5B4A1-BF98-4434-A5B8-F0D51310B626}" srcOrd="2" destOrd="0" presId="urn:microsoft.com/office/officeart/2009/3/layout/HorizontalOrganizationChart"/>
    <dgm:cxn modelId="{F0268836-924E-428B-96EC-7CAC9B8FD86A}" type="presParOf" srcId="{A9A44356-8571-4D6D-A5E7-0D30D1ADDD98}" destId="{617B751F-4C86-4A5A-BD46-29B297740416}" srcOrd="4" destOrd="0" presId="urn:microsoft.com/office/officeart/2009/3/layout/HorizontalOrganizationChart"/>
    <dgm:cxn modelId="{61C1A912-7BBD-4872-A0A0-872C4C8D961A}" type="presParOf" srcId="{A9A44356-8571-4D6D-A5E7-0D30D1ADDD98}" destId="{90A4158A-30CB-4902-9E0E-671226EE4606}" srcOrd="5" destOrd="0" presId="urn:microsoft.com/office/officeart/2009/3/layout/HorizontalOrganizationChart"/>
    <dgm:cxn modelId="{99DDA691-F5B2-4C0C-862E-97018844F7B8}" type="presParOf" srcId="{90A4158A-30CB-4902-9E0E-671226EE4606}" destId="{992F38FB-07BB-4DFF-AB41-93F225C8FE70}" srcOrd="0" destOrd="0" presId="urn:microsoft.com/office/officeart/2009/3/layout/HorizontalOrganizationChart"/>
    <dgm:cxn modelId="{F6FD1A33-F3FB-4C1A-A1D8-CA465B5B9A85}" type="presParOf" srcId="{992F38FB-07BB-4DFF-AB41-93F225C8FE70}" destId="{73F1CE3C-9E99-46DB-B5F6-D2016A0401BA}" srcOrd="0" destOrd="0" presId="urn:microsoft.com/office/officeart/2009/3/layout/HorizontalOrganizationChart"/>
    <dgm:cxn modelId="{0CB83662-611D-4D5C-98D2-1977FB666F2A}" type="presParOf" srcId="{992F38FB-07BB-4DFF-AB41-93F225C8FE70}" destId="{A5DFC044-7E0A-49EF-8B7D-9B96838D3E8F}" srcOrd="1" destOrd="0" presId="urn:microsoft.com/office/officeart/2009/3/layout/HorizontalOrganizationChart"/>
    <dgm:cxn modelId="{22E759F5-BF34-4FF5-88C8-6CA3CF2021CB}" type="presParOf" srcId="{90A4158A-30CB-4902-9E0E-671226EE4606}" destId="{235CB81E-B1A8-49C7-8133-284F8FBCF97C}" srcOrd="1" destOrd="0" presId="urn:microsoft.com/office/officeart/2009/3/layout/HorizontalOrganizationChart"/>
    <dgm:cxn modelId="{0EDBCB41-35C5-4C9C-99CF-3F9BCE61F922}" type="presParOf" srcId="{90A4158A-30CB-4902-9E0E-671226EE4606}" destId="{7178213F-D8D5-4DC6-B33B-F112E7E84F25}" srcOrd="2" destOrd="0" presId="urn:microsoft.com/office/officeart/2009/3/layout/HorizontalOrganizationChart"/>
    <dgm:cxn modelId="{5104F35B-D840-4A0C-AC49-46600EC9772D}" type="presParOf" srcId="{294CB6B5-F762-4AA3-8642-2DEAFFD7C0A7}" destId="{9FD29E03-5991-4AE7-8B3C-7EE0CDCEAB01}" srcOrd="2" destOrd="0" presId="urn:microsoft.com/office/officeart/2009/3/layout/HorizontalOrganizationChart"/>
    <dgm:cxn modelId="{D1EE9F37-DA69-4FC2-9D28-A36FBF04A10C}" type="presParOf" srcId="{9FD29E03-5991-4AE7-8B3C-7EE0CDCEAB01}" destId="{DE794671-B35A-41BB-AF58-22907BCB2F3D}" srcOrd="0" destOrd="0" presId="urn:microsoft.com/office/officeart/2009/3/layout/HorizontalOrganizationChart"/>
    <dgm:cxn modelId="{1F5FE3A7-AF64-4038-9C60-168AB3A72EDD}" type="presParOf" srcId="{9FD29E03-5991-4AE7-8B3C-7EE0CDCEAB01}" destId="{0FCA2C0F-71ED-4260-A193-EC3BF2BCD9E0}" srcOrd="1" destOrd="0" presId="urn:microsoft.com/office/officeart/2009/3/layout/HorizontalOrganizationChart"/>
    <dgm:cxn modelId="{1C6D33C9-F3CB-4FB2-9793-82753840DEAF}" type="presParOf" srcId="{0FCA2C0F-71ED-4260-A193-EC3BF2BCD9E0}" destId="{E567DFA0-81B4-42B8-8AAE-788192827C5F}" srcOrd="0" destOrd="0" presId="urn:microsoft.com/office/officeart/2009/3/layout/HorizontalOrganizationChart"/>
    <dgm:cxn modelId="{A28DAD82-EB20-4B04-8C13-D809BB559205}" type="presParOf" srcId="{E567DFA0-81B4-42B8-8AAE-788192827C5F}" destId="{03D7400E-F246-4AD3-85FA-AB75A31DF66A}" srcOrd="0" destOrd="0" presId="urn:microsoft.com/office/officeart/2009/3/layout/HorizontalOrganizationChart"/>
    <dgm:cxn modelId="{A77EF082-CBC3-41F7-838C-C24AD717CAF6}" type="presParOf" srcId="{E567DFA0-81B4-42B8-8AAE-788192827C5F}" destId="{4B518987-3C51-48AF-B51F-E1065C442FDA}" srcOrd="1" destOrd="0" presId="urn:microsoft.com/office/officeart/2009/3/layout/HorizontalOrganizationChart"/>
    <dgm:cxn modelId="{95AE028A-5750-4A2C-AAAE-5583E1BC3755}" type="presParOf" srcId="{0FCA2C0F-71ED-4260-A193-EC3BF2BCD9E0}" destId="{2FC837ED-58F1-4F08-B90A-E25388DA53E0}" srcOrd="1" destOrd="0" presId="urn:microsoft.com/office/officeart/2009/3/layout/HorizontalOrganizationChart"/>
    <dgm:cxn modelId="{D0B53AB3-A88A-4168-B2BD-3C30373E7967}" type="presParOf" srcId="{0FCA2C0F-71ED-4260-A193-EC3BF2BCD9E0}" destId="{71A6A91A-288D-4C69-9E9C-6F01DCFD3896}"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FAEB8C-B292-402A-8B42-5CBD5AA961D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cs-CZ"/>
        </a:p>
      </dgm:t>
    </dgm:pt>
    <dgm:pt modelId="{1173846E-B544-4402-9E5E-B45BDA74E9FE}">
      <dgm:prSet custT="1"/>
      <dgm:spPr/>
      <dgm:t>
        <a:bodyPr/>
        <a:lstStyle/>
        <a:p>
          <a:r>
            <a:rPr lang="en-US" sz="1800" b="0" i="0" dirty="0"/>
            <a:t>Act No. 122/2004 Coll., on War Graves and </a:t>
          </a:r>
          <a:r>
            <a:rPr lang="cs-CZ" sz="1800" b="0" i="0" dirty="0" err="1"/>
            <a:t>Commemorative</a:t>
          </a:r>
          <a:r>
            <a:rPr lang="en-US" sz="1800" b="0" i="0" dirty="0"/>
            <a:t> Sites</a:t>
          </a:r>
          <a:r>
            <a:rPr lang="cs-CZ" sz="1800" b="0" i="0" dirty="0"/>
            <a:t>.</a:t>
          </a:r>
          <a:endParaRPr lang="cs-CZ" sz="1800" b="1" dirty="0">
            <a:latin typeface="Times New Roman" panose="02020603050405020304" pitchFamily="18" charset="0"/>
            <a:cs typeface="Times New Roman" panose="02020603050405020304" pitchFamily="18" charset="0"/>
          </a:endParaRPr>
        </a:p>
      </dgm:t>
    </dgm:pt>
    <dgm:pt modelId="{8958A5D6-DE56-4CC3-AFF1-CC8F08D1A154}" type="parTrans" cxnId="{F6CB3A3C-8AF9-41A8-8FC4-0C304703F76D}">
      <dgm:prSet/>
      <dgm:spPr/>
      <dgm:t>
        <a:bodyPr/>
        <a:lstStyle/>
        <a:p>
          <a:endParaRPr lang="cs-CZ"/>
        </a:p>
      </dgm:t>
    </dgm:pt>
    <dgm:pt modelId="{78EE586D-550E-430D-9A15-64E94E51DDD1}" type="sibTrans" cxnId="{F6CB3A3C-8AF9-41A8-8FC4-0C304703F76D}">
      <dgm:prSet/>
      <dgm:spPr/>
      <dgm:t>
        <a:bodyPr/>
        <a:lstStyle/>
        <a:p>
          <a:endParaRPr lang="cs-CZ"/>
        </a:p>
      </dgm:t>
    </dgm:pt>
    <dgm:pt modelId="{02B9723E-66A9-46FC-9BB6-4BEEA74AFD61}">
      <dgm:prSet custT="1"/>
      <dgm:spPr/>
      <dgm:t>
        <a:bodyPr/>
        <a:lstStyle/>
        <a:p>
          <a:r>
            <a:rPr lang="cs-CZ" sz="1800" b="0" i="0" dirty="0"/>
            <a:t>I</a:t>
          </a:r>
          <a:r>
            <a:rPr lang="en-US" sz="1800" b="0" i="0" dirty="0" err="1"/>
            <a:t>ntergovernmental</a:t>
          </a:r>
          <a:r>
            <a:rPr lang="en-US" sz="1800" b="0" i="0" dirty="0"/>
            <a:t> agreements on the care of war graves</a:t>
          </a:r>
          <a:r>
            <a:rPr lang="cs-CZ" sz="1800" b="0" i="0" dirty="0"/>
            <a:t>: </a:t>
          </a:r>
          <a:endParaRPr lang="cs-CZ" sz="1800" b="1" dirty="0">
            <a:latin typeface="Times New Roman" panose="02020603050405020304" pitchFamily="18" charset="0"/>
            <a:cs typeface="Times New Roman" panose="02020603050405020304" pitchFamily="18" charset="0"/>
          </a:endParaRPr>
        </a:p>
      </dgm:t>
    </dgm:pt>
    <dgm:pt modelId="{3D444262-24B3-4EF1-A610-74CA9BF62850}" type="parTrans" cxnId="{7A052ADF-C9BF-4D64-9B2D-123641FF05F1}">
      <dgm:prSet/>
      <dgm:spPr/>
      <dgm:t>
        <a:bodyPr/>
        <a:lstStyle/>
        <a:p>
          <a:endParaRPr lang="cs-CZ"/>
        </a:p>
      </dgm:t>
    </dgm:pt>
    <dgm:pt modelId="{6321398F-9CEF-4B9A-8141-F653FA0C5B0C}" type="sibTrans" cxnId="{7A052ADF-C9BF-4D64-9B2D-123641FF05F1}">
      <dgm:prSet/>
      <dgm:spPr/>
      <dgm:t>
        <a:bodyPr/>
        <a:lstStyle/>
        <a:p>
          <a:endParaRPr lang="cs-CZ"/>
        </a:p>
      </dgm:t>
    </dgm:pt>
    <dgm:pt modelId="{B59B471C-9060-453D-9063-8C9BF0BC125A}">
      <dgm:prSet custT="1"/>
      <dgm:spPr/>
      <dgm:t>
        <a:bodyPr/>
        <a:lstStyle/>
        <a:p>
          <a:r>
            <a:rPr lang="cs-CZ" sz="1800" b="0" i="0" dirty="0"/>
            <a:t>United </a:t>
          </a:r>
          <a:r>
            <a:rPr lang="cs-CZ" sz="1800" b="0" i="0" dirty="0" err="1"/>
            <a:t>Kingdom</a:t>
          </a:r>
          <a:r>
            <a:rPr lang="cs-CZ" sz="1800" b="0" i="0" dirty="0"/>
            <a:t> (1949), </a:t>
          </a:r>
          <a:r>
            <a:rPr lang="cs-CZ" sz="1800" b="0" i="0" dirty="0" err="1"/>
            <a:t>Russia</a:t>
          </a:r>
          <a:r>
            <a:rPr lang="cs-CZ" sz="1800" b="0" i="0" dirty="0"/>
            <a:t> (1999), Slovakia (2003), </a:t>
          </a:r>
          <a:r>
            <a:rPr lang="cs-CZ" sz="1800" b="0" i="0" dirty="0" err="1"/>
            <a:t>Slovenia</a:t>
          </a:r>
          <a:r>
            <a:rPr lang="cs-CZ" sz="1800" b="0" i="0" dirty="0"/>
            <a:t> (2005), </a:t>
          </a:r>
          <a:r>
            <a:rPr lang="cs-CZ" sz="1800" b="0" i="0" dirty="0" err="1"/>
            <a:t>Romania</a:t>
          </a:r>
          <a:r>
            <a:rPr lang="cs-CZ" sz="1800" b="0" i="0" dirty="0"/>
            <a:t> (2015). </a:t>
          </a:r>
          <a:r>
            <a:rPr lang="cs-CZ" sz="1800" b="0" i="0" dirty="0" err="1"/>
            <a:t>Ukraine</a:t>
          </a:r>
          <a:r>
            <a:rPr lang="cs-CZ" sz="1800" b="0" i="0" dirty="0"/>
            <a:t> (2017), </a:t>
          </a:r>
          <a:r>
            <a:rPr lang="cs-CZ" sz="1800" b="0" i="0" dirty="0" err="1"/>
            <a:t>Serbia</a:t>
          </a:r>
          <a:r>
            <a:rPr lang="cs-CZ" sz="1800" b="0" i="0" dirty="0"/>
            <a:t> (2017) </a:t>
          </a:r>
          <a:endParaRPr lang="cs-CZ" sz="1800" dirty="0">
            <a:latin typeface="Times New Roman" panose="02020603050405020304" pitchFamily="18" charset="0"/>
            <a:cs typeface="Times New Roman" panose="02020603050405020304" pitchFamily="18" charset="0"/>
          </a:endParaRPr>
        </a:p>
      </dgm:t>
    </dgm:pt>
    <dgm:pt modelId="{A6FE912F-A557-4935-8530-D35A1D2069D9}" type="parTrans" cxnId="{B777C8F3-2185-4F08-A517-12D8FBBCF50F}">
      <dgm:prSet/>
      <dgm:spPr/>
      <dgm:t>
        <a:bodyPr/>
        <a:lstStyle/>
        <a:p>
          <a:endParaRPr lang="cs-CZ"/>
        </a:p>
      </dgm:t>
    </dgm:pt>
    <dgm:pt modelId="{0361E13F-1F42-499D-9AF5-9E295DDCC9C7}" type="sibTrans" cxnId="{B777C8F3-2185-4F08-A517-12D8FBBCF50F}">
      <dgm:prSet/>
      <dgm:spPr/>
      <dgm:t>
        <a:bodyPr/>
        <a:lstStyle/>
        <a:p>
          <a:endParaRPr lang="cs-CZ"/>
        </a:p>
      </dgm:t>
    </dgm:pt>
    <dgm:pt modelId="{6E8D05AC-F25D-45B8-AF56-D1C5E4BC56C7}">
      <dgm:prSet custT="1"/>
      <dgm:spPr/>
      <dgm:t>
        <a:bodyPr/>
        <a:lstStyle/>
        <a:p>
          <a:r>
            <a:rPr lang="cs-CZ" sz="1800" b="0" i="0" dirty="0" err="1"/>
            <a:t>Perspective</a:t>
          </a:r>
          <a:r>
            <a:rPr lang="cs-CZ" sz="1800" b="0" i="0" dirty="0"/>
            <a:t> i</a:t>
          </a:r>
          <a:r>
            <a:rPr lang="en-US" sz="1800" b="0" i="0" dirty="0" err="1"/>
            <a:t>ntergovernmental</a:t>
          </a:r>
          <a:r>
            <a:rPr lang="en-US" sz="1800" b="0" i="0" dirty="0"/>
            <a:t> agreements on the care of war graves</a:t>
          </a:r>
          <a:r>
            <a:rPr lang="cs-CZ" sz="1800" b="0" i="0" dirty="0"/>
            <a:t>:</a:t>
          </a:r>
          <a:endParaRPr lang="cs-CZ" sz="1800" dirty="0">
            <a:latin typeface="Times New Roman" panose="02020603050405020304" pitchFamily="18" charset="0"/>
            <a:cs typeface="Times New Roman" panose="02020603050405020304" pitchFamily="18" charset="0"/>
          </a:endParaRPr>
        </a:p>
      </dgm:t>
    </dgm:pt>
    <dgm:pt modelId="{22D6BEBC-CABE-440B-89B1-FA81ACF241C1}" type="parTrans" cxnId="{0695D585-0566-4DF5-A9C6-AFAFEF25FF0E}">
      <dgm:prSet/>
      <dgm:spPr/>
      <dgm:t>
        <a:bodyPr/>
        <a:lstStyle/>
        <a:p>
          <a:endParaRPr lang="cs-CZ"/>
        </a:p>
      </dgm:t>
    </dgm:pt>
    <dgm:pt modelId="{4774A67A-8E9B-4241-A6F4-822BB144F2E6}" type="sibTrans" cxnId="{0695D585-0566-4DF5-A9C6-AFAFEF25FF0E}">
      <dgm:prSet/>
      <dgm:spPr/>
      <dgm:t>
        <a:bodyPr/>
        <a:lstStyle/>
        <a:p>
          <a:endParaRPr lang="cs-CZ"/>
        </a:p>
      </dgm:t>
    </dgm:pt>
    <dgm:pt modelId="{0BBF6C39-75CA-4453-B869-01372403FC7A}">
      <dgm:prSet custT="1"/>
      <dgm:spPr/>
      <dgm:t>
        <a:bodyPr/>
        <a:lstStyle/>
        <a:p>
          <a:r>
            <a:rPr lang="cs-CZ" sz="1800" b="0" i="0" dirty="0" err="1"/>
            <a:t>Kazakhstan</a:t>
          </a:r>
          <a:r>
            <a:rPr lang="cs-CZ" sz="1800" b="0" i="0" dirty="0"/>
            <a:t>, Italy, Germany, </a:t>
          </a:r>
          <a:r>
            <a:rPr lang="cs-CZ" sz="1800" b="0" i="0" dirty="0" err="1"/>
            <a:t>Hungary</a:t>
          </a:r>
          <a:endParaRPr lang="cs-CZ" sz="1800" b="1" dirty="0">
            <a:latin typeface="Times New Roman" panose="02020603050405020304" pitchFamily="18" charset="0"/>
            <a:cs typeface="Times New Roman" panose="02020603050405020304" pitchFamily="18" charset="0"/>
          </a:endParaRPr>
        </a:p>
      </dgm:t>
    </dgm:pt>
    <dgm:pt modelId="{A34FAF77-437B-4348-A6CF-3A134311B969}" type="parTrans" cxnId="{0D769302-156C-4862-AF5F-CE2A90512FEB}">
      <dgm:prSet/>
      <dgm:spPr/>
      <dgm:t>
        <a:bodyPr/>
        <a:lstStyle/>
        <a:p>
          <a:endParaRPr lang="cs-CZ"/>
        </a:p>
      </dgm:t>
    </dgm:pt>
    <dgm:pt modelId="{9750AAC2-A21C-43EC-AF64-603078286FC0}" type="sibTrans" cxnId="{0D769302-156C-4862-AF5F-CE2A90512FEB}">
      <dgm:prSet/>
      <dgm:spPr/>
      <dgm:t>
        <a:bodyPr/>
        <a:lstStyle/>
        <a:p>
          <a:endParaRPr lang="cs-CZ"/>
        </a:p>
      </dgm:t>
    </dgm:pt>
    <dgm:pt modelId="{98A57EFA-DDB3-4298-AD78-44C7CCD7B022}">
      <dgm:prSet custT="1"/>
      <dgm:spPr/>
      <dgm:t>
        <a:bodyPr/>
        <a:lstStyle/>
        <a:p>
          <a:r>
            <a:rPr lang="en-US" sz="1800" b="0" i="0" dirty="0"/>
            <a:t>Resolution of the Government of the Czech Republic No. 427/1999 on ensuring care for war graves in the Czech Republic and abroad.</a:t>
          </a:r>
          <a:endParaRPr lang="cs-CZ" sz="1800" i="1" dirty="0">
            <a:latin typeface="Times New Roman" panose="02020603050405020304" pitchFamily="18" charset="0"/>
            <a:cs typeface="Times New Roman" panose="02020603050405020304" pitchFamily="18" charset="0"/>
          </a:endParaRPr>
        </a:p>
      </dgm:t>
    </dgm:pt>
    <dgm:pt modelId="{A180786A-17BC-4EEA-97A1-13C2B9A14352}" type="parTrans" cxnId="{E367E7D9-67C4-4905-9344-7670DADBD47C}">
      <dgm:prSet/>
      <dgm:spPr/>
      <dgm:t>
        <a:bodyPr/>
        <a:lstStyle/>
        <a:p>
          <a:endParaRPr lang="cs-CZ"/>
        </a:p>
      </dgm:t>
    </dgm:pt>
    <dgm:pt modelId="{4D69CD0F-00D9-4B81-A40B-8797BF9064D1}" type="sibTrans" cxnId="{E367E7D9-67C4-4905-9344-7670DADBD47C}">
      <dgm:prSet/>
      <dgm:spPr/>
      <dgm:t>
        <a:bodyPr/>
        <a:lstStyle/>
        <a:p>
          <a:endParaRPr lang="cs-CZ"/>
        </a:p>
      </dgm:t>
    </dgm:pt>
    <dgm:pt modelId="{726B9DC9-786B-47A2-AD15-9374A49897C2}">
      <dgm:prSet custT="1"/>
      <dgm:spPr/>
      <dgm:t>
        <a:bodyPr/>
        <a:lstStyle/>
        <a:p>
          <a:r>
            <a:rPr lang="en-US" sz="1800" b="0" i="0" dirty="0"/>
            <a:t>Resolution of the Government of the Czech Republic No. 1292/1999, on the rules for providing and utilizing subsidies from the state budget for the care of war graves in the Czech Republic and financial donations abroad.</a:t>
          </a:r>
          <a:endParaRPr lang="cs-CZ" sz="1800" dirty="0">
            <a:latin typeface="Times New Roman" panose="02020603050405020304" pitchFamily="18" charset="0"/>
            <a:cs typeface="Times New Roman" panose="02020603050405020304" pitchFamily="18" charset="0"/>
          </a:endParaRPr>
        </a:p>
      </dgm:t>
    </dgm:pt>
    <dgm:pt modelId="{62EC0145-2589-4574-A698-0CD1849D18D7}" type="parTrans" cxnId="{15A4A06B-4B88-4BE4-B245-EF3D986F4C05}">
      <dgm:prSet/>
      <dgm:spPr/>
      <dgm:t>
        <a:bodyPr/>
        <a:lstStyle/>
        <a:p>
          <a:endParaRPr lang="cs-CZ"/>
        </a:p>
      </dgm:t>
    </dgm:pt>
    <dgm:pt modelId="{9A5E688A-7871-41F5-AF6A-1E3F1902F2D9}" type="sibTrans" cxnId="{15A4A06B-4B88-4BE4-B245-EF3D986F4C05}">
      <dgm:prSet/>
      <dgm:spPr/>
      <dgm:t>
        <a:bodyPr/>
        <a:lstStyle/>
        <a:p>
          <a:endParaRPr lang="cs-CZ"/>
        </a:p>
      </dgm:t>
    </dgm:pt>
    <dgm:pt modelId="{A0FF6517-1BEB-46A0-8DDE-9782C70428C0}">
      <dgm:prSet custT="1"/>
      <dgm:spPr/>
      <dgm:t>
        <a:bodyPr/>
        <a:lstStyle/>
        <a:p>
          <a:r>
            <a:rPr lang="en-US" sz="1800" b="0" i="0" dirty="0"/>
            <a:t>Geneva Conventions of August 12, 1949, on the protection of victims of war and Additional Protocols to these conventions of June 8, 1977</a:t>
          </a:r>
          <a:endParaRPr lang="cs-CZ" sz="1800" b="1" dirty="0">
            <a:latin typeface="Times New Roman" panose="02020603050405020304" pitchFamily="18" charset="0"/>
            <a:cs typeface="Times New Roman" panose="02020603050405020304" pitchFamily="18" charset="0"/>
          </a:endParaRPr>
        </a:p>
      </dgm:t>
    </dgm:pt>
    <dgm:pt modelId="{2656A09E-EAB1-46EF-806D-3D030035E93B}" type="parTrans" cxnId="{2F1089D1-E65A-4BAE-A4D8-9B990E798E66}">
      <dgm:prSet/>
      <dgm:spPr/>
      <dgm:t>
        <a:bodyPr/>
        <a:lstStyle/>
        <a:p>
          <a:endParaRPr lang="cs-CZ"/>
        </a:p>
      </dgm:t>
    </dgm:pt>
    <dgm:pt modelId="{C8C27771-A7D7-4D87-B036-9D5F3A5A2BEC}" type="sibTrans" cxnId="{2F1089D1-E65A-4BAE-A4D8-9B990E798E66}">
      <dgm:prSet/>
      <dgm:spPr/>
      <dgm:t>
        <a:bodyPr/>
        <a:lstStyle/>
        <a:p>
          <a:endParaRPr lang="cs-CZ"/>
        </a:p>
      </dgm:t>
    </dgm:pt>
    <dgm:pt modelId="{753FDBF9-0CBC-4620-A4B4-EFF886B83CAD}">
      <dgm:prSet custT="1"/>
      <dgm:spPr/>
      <dgm:t>
        <a:bodyPr/>
        <a:lstStyle/>
        <a:p>
          <a:endParaRPr lang="cs-CZ" sz="1800" b="1" dirty="0">
            <a:latin typeface="Times New Roman" panose="02020603050405020304" pitchFamily="18" charset="0"/>
            <a:cs typeface="Times New Roman" panose="02020603050405020304" pitchFamily="18" charset="0"/>
          </a:endParaRPr>
        </a:p>
      </dgm:t>
    </dgm:pt>
    <dgm:pt modelId="{3AA43114-1A5B-4479-98E8-D611F360869C}" type="parTrans" cxnId="{699F894A-4511-4F66-A976-43502FECFFEF}">
      <dgm:prSet/>
      <dgm:spPr/>
      <dgm:t>
        <a:bodyPr/>
        <a:lstStyle/>
        <a:p>
          <a:endParaRPr lang="cs-CZ"/>
        </a:p>
      </dgm:t>
    </dgm:pt>
    <dgm:pt modelId="{A7C5674C-4AF3-496C-942F-4D151BD736C0}" type="sibTrans" cxnId="{699F894A-4511-4F66-A976-43502FECFFEF}">
      <dgm:prSet/>
      <dgm:spPr/>
      <dgm:t>
        <a:bodyPr/>
        <a:lstStyle/>
        <a:p>
          <a:endParaRPr lang="cs-CZ"/>
        </a:p>
      </dgm:t>
    </dgm:pt>
    <dgm:pt modelId="{91055509-FD2C-4386-86B9-B81815E52568}" type="pres">
      <dgm:prSet presAssocID="{B5FAEB8C-B292-402A-8B42-5CBD5AA961DD}" presName="vert0" presStyleCnt="0">
        <dgm:presLayoutVars>
          <dgm:dir/>
          <dgm:animOne val="branch"/>
          <dgm:animLvl val="lvl"/>
        </dgm:presLayoutVars>
      </dgm:prSet>
      <dgm:spPr/>
    </dgm:pt>
    <dgm:pt modelId="{D15F919B-C503-40CA-B3E1-744357763438}" type="pres">
      <dgm:prSet presAssocID="{1173846E-B544-4402-9E5E-B45BDA74E9FE}" presName="thickLine" presStyleLbl="alignNode1" presStyleIdx="0" presStyleCnt="9"/>
      <dgm:spPr/>
    </dgm:pt>
    <dgm:pt modelId="{F694CCBA-22AC-4C66-BF97-E7E6132775AA}" type="pres">
      <dgm:prSet presAssocID="{1173846E-B544-4402-9E5E-B45BDA74E9FE}" presName="horz1" presStyleCnt="0"/>
      <dgm:spPr/>
    </dgm:pt>
    <dgm:pt modelId="{8CB7DB4D-D281-4770-AC03-50DF5BDBA139}" type="pres">
      <dgm:prSet presAssocID="{1173846E-B544-4402-9E5E-B45BDA74E9FE}" presName="tx1" presStyleLbl="revTx" presStyleIdx="0" presStyleCnt="9" custScaleY="140098"/>
      <dgm:spPr/>
    </dgm:pt>
    <dgm:pt modelId="{E227E4B9-E467-4299-AECF-6D946B62B757}" type="pres">
      <dgm:prSet presAssocID="{1173846E-B544-4402-9E5E-B45BDA74E9FE}" presName="vert1" presStyleCnt="0"/>
      <dgm:spPr/>
    </dgm:pt>
    <dgm:pt modelId="{E45D30E1-EA77-416E-9EAD-300086E9B8A9}" type="pres">
      <dgm:prSet presAssocID="{A0FF6517-1BEB-46A0-8DDE-9782C70428C0}" presName="thickLine" presStyleLbl="alignNode1" presStyleIdx="1" presStyleCnt="9" custLinFactNeighborY="-45654"/>
      <dgm:spPr/>
    </dgm:pt>
    <dgm:pt modelId="{A2310C08-ECD1-4B58-8635-DEF23DC8906D}" type="pres">
      <dgm:prSet presAssocID="{A0FF6517-1BEB-46A0-8DDE-9782C70428C0}" presName="horz1" presStyleCnt="0"/>
      <dgm:spPr/>
    </dgm:pt>
    <dgm:pt modelId="{A0B6FD79-966A-4C22-803E-68BC54C33C91}" type="pres">
      <dgm:prSet presAssocID="{A0FF6517-1BEB-46A0-8DDE-9782C70428C0}" presName="tx1" presStyleLbl="revTx" presStyleIdx="1" presStyleCnt="9"/>
      <dgm:spPr/>
    </dgm:pt>
    <dgm:pt modelId="{35A39058-53F4-4ECF-ADE3-42E36E548F90}" type="pres">
      <dgm:prSet presAssocID="{A0FF6517-1BEB-46A0-8DDE-9782C70428C0}" presName="vert1" presStyleCnt="0"/>
      <dgm:spPr/>
    </dgm:pt>
    <dgm:pt modelId="{E4E79E40-F7F9-4A5D-953D-B14024B5E7F7}" type="pres">
      <dgm:prSet presAssocID="{753FDBF9-0CBC-4620-A4B4-EFF886B83CAD}" presName="thickLine" presStyleLbl="alignNode1" presStyleIdx="2" presStyleCnt="9" custLinFactNeighborY="62353"/>
      <dgm:spPr/>
    </dgm:pt>
    <dgm:pt modelId="{DCD60EE9-6381-455D-84C8-1BD3BCF15C32}" type="pres">
      <dgm:prSet presAssocID="{753FDBF9-0CBC-4620-A4B4-EFF886B83CAD}" presName="horz1" presStyleCnt="0"/>
      <dgm:spPr/>
    </dgm:pt>
    <dgm:pt modelId="{EF2086D0-0A9F-413E-979C-FF4844EB4116}" type="pres">
      <dgm:prSet presAssocID="{753FDBF9-0CBC-4620-A4B4-EFF886B83CAD}" presName="tx1" presStyleLbl="revTx" presStyleIdx="2" presStyleCnt="9" custLinFactNeighborY="9496"/>
      <dgm:spPr/>
    </dgm:pt>
    <dgm:pt modelId="{2EBA0D20-BC74-4977-993D-0A207CE05FCE}" type="pres">
      <dgm:prSet presAssocID="{753FDBF9-0CBC-4620-A4B4-EFF886B83CAD}" presName="vert1" presStyleCnt="0"/>
      <dgm:spPr/>
    </dgm:pt>
    <dgm:pt modelId="{D3734167-5035-45F3-AD1C-0A8768EEDBA0}" type="pres">
      <dgm:prSet presAssocID="{02B9723E-66A9-46FC-9BB6-4BEEA74AFD61}" presName="thickLine" presStyleLbl="alignNode1" presStyleIdx="3" presStyleCnt="9" custLinFactY="-200000" custLinFactNeighborY="-230708"/>
      <dgm:spPr/>
    </dgm:pt>
    <dgm:pt modelId="{0D3F92AE-6853-4CAE-90B0-2CA3ADA19081}" type="pres">
      <dgm:prSet presAssocID="{02B9723E-66A9-46FC-9BB6-4BEEA74AFD61}" presName="horz1" presStyleCnt="0"/>
      <dgm:spPr/>
    </dgm:pt>
    <dgm:pt modelId="{3F3AEE83-6205-4023-B5E1-42C0D70E2A94}" type="pres">
      <dgm:prSet presAssocID="{02B9723E-66A9-46FC-9BB6-4BEEA74AFD61}" presName="tx1" presStyleLbl="revTx" presStyleIdx="3" presStyleCnt="9" custLinFactNeighborX="417" custLinFactNeighborY="-41194"/>
      <dgm:spPr/>
    </dgm:pt>
    <dgm:pt modelId="{A47356EE-A179-4BD6-9FB7-9B003B4B5E95}" type="pres">
      <dgm:prSet presAssocID="{02B9723E-66A9-46FC-9BB6-4BEEA74AFD61}" presName="vert1" presStyleCnt="0"/>
      <dgm:spPr/>
    </dgm:pt>
    <dgm:pt modelId="{51DAC85F-B156-49EF-9075-3122DCAD3B9A}" type="pres">
      <dgm:prSet presAssocID="{B59B471C-9060-453D-9063-8C9BF0BC125A}" presName="thickLine" presStyleLbl="alignNode1" presStyleIdx="4" presStyleCnt="9" custLinFactNeighborX="-1622" custLinFactNeighborY="72165"/>
      <dgm:spPr/>
    </dgm:pt>
    <dgm:pt modelId="{02767D59-7CDA-4C3C-92FB-4EA4246C392F}" type="pres">
      <dgm:prSet presAssocID="{B59B471C-9060-453D-9063-8C9BF0BC125A}" presName="horz1" presStyleCnt="0"/>
      <dgm:spPr/>
    </dgm:pt>
    <dgm:pt modelId="{CDC17FB4-C9F3-47DD-BE79-0CCDC32EC109}" type="pres">
      <dgm:prSet presAssocID="{B59B471C-9060-453D-9063-8C9BF0BC125A}" presName="tx1" presStyleLbl="revTx" presStyleIdx="4" presStyleCnt="9" custLinFactNeighborX="59" custLinFactNeighborY="-87854"/>
      <dgm:spPr/>
    </dgm:pt>
    <dgm:pt modelId="{B18152C9-E7E3-4CBB-ABAF-CC51115C2E6F}" type="pres">
      <dgm:prSet presAssocID="{B59B471C-9060-453D-9063-8C9BF0BC125A}" presName="vert1" presStyleCnt="0"/>
      <dgm:spPr/>
    </dgm:pt>
    <dgm:pt modelId="{581CADF3-42FA-418A-8A0A-5DBBF90B8E61}" type="pres">
      <dgm:prSet presAssocID="{6E8D05AC-F25D-45B8-AF56-D1C5E4BC56C7}" presName="thickLine" presStyleLbl="alignNode1" presStyleIdx="5" presStyleCnt="9" custLinFactNeighborY="-27835"/>
      <dgm:spPr/>
    </dgm:pt>
    <dgm:pt modelId="{350EF65E-A1D4-431A-9DEA-B5685520DD20}" type="pres">
      <dgm:prSet presAssocID="{6E8D05AC-F25D-45B8-AF56-D1C5E4BC56C7}" presName="horz1" presStyleCnt="0"/>
      <dgm:spPr/>
    </dgm:pt>
    <dgm:pt modelId="{BB297270-554F-413F-A861-C04963A1758A}" type="pres">
      <dgm:prSet presAssocID="{6E8D05AC-F25D-45B8-AF56-D1C5E4BC56C7}" presName="tx1" presStyleLbl="revTx" presStyleIdx="5" presStyleCnt="9" custLinFactNeighborY="-20049"/>
      <dgm:spPr/>
    </dgm:pt>
    <dgm:pt modelId="{8B743A92-0F78-4FA0-A0FC-598FAD0C9BCB}" type="pres">
      <dgm:prSet presAssocID="{6E8D05AC-F25D-45B8-AF56-D1C5E4BC56C7}" presName="vert1" presStyleCnt="0"/>
      <dgm:spPr/>
    </dgm:pt>
    <dgm:pt modelId="{32A6A8AC-6530-48B2-9F28-8245833187D5}" type="pres">
      <dgm:prSet presAssocID="{0BBF6C39-75CA-4453-B869-01372403FC7A}" presName="thickLine" presStyleLbl="alignNode1" presStyleIdx="6" presStyleCnt="9" custLinFactY="-100000" custLinFactNeighborY="-122348"/>
      <dgm:spPr/>
    </dgm:pt>
    <dgm:pt modelId="{D464DCCE-883D-4A43-ABE8-D0EE967F07F2}" type="pres">
      <dgm:prSet presAssocID="{0BBF6C39-75CA-4453-B869-01372403FC7A}" presName="horz1" presStyleCnt="0"/>
      <dgm:spPr/>
    </dgm:pt>
    <dgm:pt modelId="{F18CB60A-9BA6-4154-8503-05C04DDE9AB3}" type="pres">
      <dgm:prSet presAssocID="{0BBF6C39-75CA-4453-B869-01372403FC7A}" presName="tx1" presStyleLbl="revTx" presStyleIdx="6" presStyleCnt="9" custLinFactNeighborY="-58185"/>
      <dgm:spPr/>
    </dgm:pt>
    <dgm:pt modelId="{79CA118E-5C04-4D5D-808D-BAF290EE022F}" type="pres">
      <dgm:prSet presAssocID="{0BBF6C39-75CA-4453-B869-01372403FC7A}" presName="vert1" presStyleCnt="0"/>
      <dgm:spPr/>
    </dgm:pt>
    <dgm:pt modelId="{47B45AE2-D14D-43C0-88B2-4298F88380CA}" type="pres">
      <dgm:prSet presAssocID="{98A57EFA-DDB3-4298-AD78-44C7CCD7B022}" presName="thickLine" presStyleLbl="alignNode1" presStyleIdx="7" presStyleCnt="9" custLinFactNeighborY="-89355"/>
      <dgm:spPr/>
    </dgm:pt>
    <dgm:pt modelId="{08084D59-6A2A-4761-9884-F52A7F05BF26}" type="pres">
      <dgm:prSet presAssocID="{98A57EFA-DDB3-4298-AD78-44C7CCD7B022}" presName="horz1" presStyleCnt="0"/>
      <dgm:spPr/>
    </dgm:pt>
    <dgm:pt modelId="{2AF9F6B8-3403-4156-8216-36DFBA1DF530}" type="pres">
      <dgm:prSet presAssocID="{98A57EFA-DDB3-4298-AD78-44C7CCD7B022}" presName="tx1" presStyleLbl="revTx" presStyleIdx="7" presStyleCnt="9" custLinFactNeighborY="-78176"/>
      <dgm:spPr/>
    </dgm:pt>
    <dgm:pt modelId="{DE060106-FC5D-41BA-87DF-A7C57985B82E}" type="pres">
      <dgm:prSet presAssocID="{98A57EFA-DDB3-4298-AD78-44C7CCD7B022}" presName="vert1" presStyleCnt="0"/>
      <dgm:spPr/>
    </dgm:pt>
    <dgm:pt modelId="{38BDCE19-1444-4344-A860-D681CBC9C853}" type="pres">
      <dgm:prSet presAssocID="{726B9DC9-786B-47A2-AD15-9374A49897C2}" presName="thickLine" presStyleLbl="alignNode1" presStyleIdx="8" presStyleCnt="9" custLinFactNeighborX="-403" custLinFactNeighborY="-59203"/>
      <dgm:spPr/>
    </dgm:pt>
    <dgm:pt modelId="{75388B40-F9D2-48D4-955B-901984B69012}" type="pres">
      <dgm:prSet presAssocID="{726B9DC9-786B-47A2-AD15-9374A49897C2}" presName="horz1" presStyleCnt="0"/>
      <dgm:spPr/>
    </dgm:pt>
    <dgm:pt modelId="{CBBC04E2-C1AA-4577-8584-977CF59287A7}" type="pres">
      <dgm:prSet presAssocID="{726B9DC9-786B-47A2-AD15-9374A49897C2}" presName="tx1" presStyleLbl="revTx" presStyleIdx="8" presStyleCnt="9" custLinFactNeighborY="-55428"/>
      <dgm:spPr/>
    </dgm:pt>
    <dgm:pt modelId="{0A6244C7-24BB-440E-B71A-0169824F37AE}" type="pres">
      <dgm:prSet presAssocID="{726B9DC9-786B-47A2-AD15-9374A49897C2}" presName="vert1" presStyleCnt="0"/>
      <dgm:spPr/>
    </dgm:pt>
  </dgm:ptLst>
  <dgm:cxnLst>
    <dgm:cxn modelId="{0D769302-156C-4862-AF5F-CE2A90512FEB}" srcId="{B5FAEB8C-B292-402A-8B42-5CBD5AA961DD}" destId="{0BBF6C39-75CA-4453-B869-01372403FC7A}" srcOrd="6" destOrd="0" parTransId="{A34FAF77-437B-4348-A6CF-3A134311B969}" sibTransId="{9750AAC2-A21C-43EC-AF64-603078286FC0}"/>
    <dgm:cxn modelId="{1962F20F-96BE-4E3A-A35C-76579ED58DDC}" type="presOf" srcId="{A0FF6517-1BEB-46A0-8DDE-9782C70428C0}" destId="{A0B6FD79-966A-4C22-803E-68BC54C33C91}" srcOrd="0" destOrd="0" presId="urn:microsoft.com/office/officeart/2008/layout/LinedList"/>
    <dgm:cxn modelId="{AFFEAE19-5033-4693-87B0-D775ECD213EF}" type="presOf" srcId="{1173846E-B544-4402-9E5E-B45BDA74E9FE}" destId="{8CB7DB4D-D281-4770-AC03-50DF5BDBA139}" srcOrd="0" destOrd="0" presId="urn:microsoft.com/office/officeart/2008/layout/LinedList"/>
    <dgm:cxn modelId="{83162621-A9CD-4909-8329-22080547C2E2}" type="presOf" srcId="{0BBF6C39-75CA-4453-B869-01372403FC7A}" destId="{F18CB60A-9BA6-4154-8503-05C04DDE9AB3}" srcOrd="0" destOrd="0" presId="urn:microsoft.com/office/officeart/2008/layout/LinedList"/>
    <dgm:cxn modelId="{E9F22C2C-AA82-4F0C-A868-7DD70CB35D03}" type="presOf" srcId="{B5FAEB8C-B292-402A-8B42-5CBD5AA961DD}" destId="{91055509-FD2C-4386-86B9-B81815E52568}" srcOrd="0" destOrd="0" presId="urn:microsoft.com/office/officeart/2008/layout/LinedList"/>
    <dgm:cxn modelId="{F6CB3A3C-8AF9-41A8-8FC4-0C304703F76D}" srcId="{B5FAEB8C-B292-402A-8B42-5CBD5AA961DD}" destId="{1173846E-B544-4402-9E5E-B45BDA74E9FE}" srcOrd="0" destOrd="0" parTransId="{8958A5D6-DE56-4CC3-AFF1-CC8F08D1A154}" sibTransId="{78EE586D-550E-430D-9A15-64E94E51DDD1}"/>
    <dgm:cxn modelId="{E605CA45-8834-49C7-BBD5-2510BEB9EF15}" type="presOf" srcId="{B59B471C-9060-453D-9063-8C9BF0BC125A}" destId="{CDC17FB4-C9F3-47DD-BE79-0CCDC32EC109}" srcOrd="0" destOrd="0" presId="urn:microsoft.com/office/officeart/2008/layout/LinedList"/>
    <dgm:cxn modelId="{699F894A-4511-4F66-A976-43502FECFFEF}" srcId="{B5FAEB8C-B292-402A-8B42-5CBD5AA961DD}" destId="{753FDBF9-0CBC-4620-A4B4-EFF886B83CAD}" srcOrd="2" destOrd="0" parTransId="{3AA43114-1A5B-4479-98E8-D611F360869C}" sibTransId="{A7C5674C-4AF3-496C-942F-4D151BD736C0}"/>
    <dgm:cxn modelId="{15A4A06B-4B88-4BE4-B245-EF3D986F4C05}" srcId="{B5FAEB8C-B292-402A-8B42-5CBD5AA961DD}" destId="{726B9DC9-786B-47A2-AD15-9374A49897C2}" srcOrd="8" destOrd="0" parTransId="{62EC0145-2589-4574-A698-0CD1849D18D7}" sibTransId="{9A5E688A-7871-41F5-AF6A-1E3F1902F2D9}"/>
    <dgm:cxn modelId="{99CBD559-4614-4256-A4C9-8462422857C7}" type="presOf" srcId="{98A57EFA-DDB3-4298-AD78-44C7CCD7B022}" destId="{2AF9F6B8-3403-4156-8216-36DFBA1DF530}" srcOrd="0" destOrd="0" presId="urn:microsoft.com/office/officeart/2008/layout/LinedList"/>
    <dgm:cxn modelId="{1F226E84-63AE-42C4-8F4C-BC02442E352C}" type="presOf" srcId="{6E8D05AC-F25D-45B8-AF56-D1C5E4BC56C7}" destId="{BB297270-554F-413F-A861-C04963A1758A}" srcOrd="0" destOrd="0" presId="urn:microsoft.com/office/officeart/2008/layout/LinedList"/>
    <dgm:cxn modelId="{0695D585-0566-4DF5-A9C6-AFAFEF25FF0E}" srcId="{B5FAEB8C-B292-402A-8B42-5CBD5AA961DD}" destId="{6E8D05AC-F25D-45B8-AF56-D1C5E4BC56C7}" srcOrd="5" destOrd="0" parTransId="{22D6BEBC-CABE-440B-89B1-FA81ACF241C1}" sibTransId="{4774A67A-8E9B-4241-A6F4-822BB144F2E6}"/>
    <dgm:cxn modelId="{E3A1069A-B696-4D6A-A83E-E7C56BC229D1}" type="presOf" srcId="{753FDBF9-0CBC-4620-A4B4-EFF886B83CAD}" destId="{EF2086D0-0A9F-413E-979C-FF4844EB4116}" srcOrd="0" destOrd="0" presId="urn:microsoft.com/office/officeart/2008/layout/LinedList"/>
    <dgm:cxn modelId="{D3BDED9B-0B79-490D-988F-CECB6088DB74}" type="presOf" srcId="{726B9DC9-786B-47A2-AD15-9374A49897C2}" destId="{CBBC04E2-C1AA-4577-8584-977CF59287A7}" srcOrd="0" destOrd="0" presId="urn:microsoft.com/office/officeart/2008/layout/LinedList"/>
    <dgm:cxn modelId="{A91751A4-8685-4237-A43A-0B967B1A906B}" type="presOf" srcId="{02B9723E-66A9-46FC-9BB6-4BEEA74AFD61}" destId="{3F3AEE83-6205-4023-B5E1-42C0D70E2A94}" srcOrd="0" destOrd="0" presId="urn:microsoft.com/office/officeart/2008/layout/LinedList"/>
    <dgm:cxn modelId="{2F1089D1-E65A-4BAE-A4D8-9B990E798E66}" srcId="{B5FAEB8C-B292-402A-8B42-5CBD5AA961DD}" destId="{A0FF6517-1BEB-46A0-8DDE-9782C70428C0}" srcOrd="1" destOrd="0" parTransId="{2656A09E-EAB1-46EF-806D-3D030035E93B}" sibTransId="{C8C27771-A7D7-4D87-B036-9D5F3A5A2BEC}"/>
    <dgm:cxn modelId="{E367E7D9-67C4-4905-9344-7670DADBD47C}" srcId="{B5FAEB8C-B292-402A-8B42-5CBD5AA961DD}" destId="{98A57EFA-DDB3-4298-AD78-44C7CCD7B022}" srcOrd="7" destOrd="0" parTransId="{A180786A-17BC-4EEA-97A1-13C2B9A14352}" sibTransId="{4D69CD0F-00D9-4B81-A40B-8797BF9064D1}"/>
    <dgm:cxn modelId="{7A052ADF-C9BF-4D64-9B2D-123641FF05F1}" srcId="{B5FAEB8C-B292-402A-8B42-5CBD5AA961DD}" destId="{02B9723E-66A9-46FC-9BB6-4BEEA74AFD61}" srcOrd="3" destOrd="0" parTransId="{3D444262-24B3-4EF1-A610-74CA9BF62850}" sibTransId="{6321398F-9CEF-4B9A-8141-F653FA0C5B0C}"/>
    <dgm:cxn modelId="{B777C8F3-2185-4F08-A517-12D8FBBCF50F}" srcId="{B5FAEB8C-B292-402A-8B42-5CBD5AA961DD}" destId="{B59B471C-9060-453D-9063-8C9BF0BC125A}" srcOrd="4" destOrd="0" parTransId="{A6FE912F-A557-4935-8530-D35A1D2069D9}" sibTransId="{0361E13F-1F42-499D-9AF5-9E295DDCC9C7}"/>
    <dgm:cxn modelId="{93700AAA-F402-41CF-A66C-A3915CDD0759}" type="presParOf" srcId="{91055509-FD2C-4386-86B9-B81815E52568}" destId="{D15F919B-C503-40CA-B3E1-744357763438}" srcOrd="0" destOrd="0" presId="urn:microsoft.com/office/officeart/2008/layout/LinedList"/>
    <dgm:cxn modelId="{A6FE8479-7B06-47F6-A64B-B1230FB2BEEF}" type="presParOf" srcId="{91055509-FD2C-4386-86B9-B81815E52568}" destId="{F694CCBA-22AC-4C66-BF97-E7E6132775AA}" srcOrd="1" destOrd="0" presId="urn:microsoft.com/office/officeart/2008/layout/LinedList"/>
    <dgm:cxn modelId="{0E4DE3FE-E034-4A29-B179-907B942CD245}" type="presParOf" srcId="{F694CCBA-22AC-4C66-BF97-E7E6132775AA}" destId="{8CB7DB4D-D281-4770-AC03-50DF5BDBA139}" srcOrd="0" destOrd="0" presId="urn:microsoft.com/office/officeart/2008/layout/LinedList"/>
    <dgm:cxn modelId="{5F3D448C-56CA-424D-8663-99FB9F734EBE}" type="presParOf" srcId="{F694CCBA-22AC-4C66-BF97-E7E6132775AA}" destId="{E227E4B9-E467-4299-AECF-6D946B62B757}" srcOrd="1" destOrd="0" presId="urn:microsoft.com/office/officeart/2008/layout/LinedList"/>
    <dgm:cxn modelId="{96608C25-7320-4CF1-8EA2-C200D99E3B27}" type="presParOf" srcId="{91055509-FD2C-4386-86B9-B81815E52568}" destId="{E45D30E1-EA77-416E-9EAD-300086E9B8A9}" srcOrd="2" destOrd="0" presId="urn:microsoft.com/office/officeart/2008/layout/LinedList"/>
    <dgm:cxn modelId="{6D5BDCD7-F4ED-41E1-AD23-E1EBFBED9C58}" type="presParOf" srcId="{91055509-FD2C-4386-86B9-B81815E52568}" destId="{A2310C08-ECD1-4B58-8635-DEF23DC8906D}" srcOrd="3" destOrd="0" presId="urn:microsoft.com/office/officeart/2008/layout/LinedList"/>
    <dgm:cxn modelId="{D492A3A2-D4F5-42C4-9911-A49925D23567}" type="presParOf" srcId="{A2310C08-ECD1-4B58-8635-DEF23DC8906D}" destId="{A0B6FD79-966A-4C22-803E-68BC54C33C91}" srcOrd="0" destOrd="0" presId="urn:microsoft.com/office/officeart/2008/layout/LinedList"/>
    <dgm:cxn modelId="{E9C62F19-56A1-460C-A9BA-3CB6C79B11E7}" type="presParOf" srcId="{A2310C08-ECD1-4B58-8635-DEF23DC8906D}" destId="{35A39058-53F4-4ECF-ADE3-42E36E548F90}" srcOrd="1" destOrd="0" presId="urn:microsoft.com/office/officeart/2008/layout/LinedList"/>
    <dgm:cxn modelId="{A8602816-4BCC-467C-AC1D-3958750C1FFA}" type="presParOf" srcId="{91055509-FD2C-4386-86B9-B81815E52568}" destId="{E4E79E40-F7F9-4A5D-953D-B14024B5E7F7}" srcOrd="4" destOrd="0" presId="urn:microsoft.com/office/officeart/2008/layout/LinedList"/>
    <dgm:cxn modelId="{7E508C04-EB0B-4457-9616-84CA45026806}" type="presParOf" srcId="{91055509-FD2C-4386-86B9-B81815E52568}" destId="{DCD60EE9-6381-455D-84C8-1BD3BCF15C32}" srcOrd="5" destOrd="0" presId="urn:microsoft.com/office/officeart/2008/layout/LinedList"/>
    <dgm:cxn modelId="{BBA89E9D-4CA5-4FDF-872B-1707902EB79C}" type="presParOf" srcId="{DCD60EE9-6381-455D-84C8-1BD3BCF15C32}" destId="{EF2086D0-0A9F-413E-979C-FF4844EB4116}" srcOrd="0" destOrd="0" presId="urn:microsoft.com/office/officeart/2008/layout/LinedList"/>
    <dgm:cxn modelId="{65270398-C068-45CE-91CB-ADA96503E011}" type="presParOf" srcId="{DCD60EE9-6381-455D-84C8-1BD3BCF15C32}" destId="{2EBA0D20-BC74-4977-993D-0A207CE05FCE}" srcOrd="1" destOrd="0" presId="urn:microsoft.com/office/officeart/2008/layout/LinedList"/>
    <dgm:cxn modelId="{1CE8DDC9-5B6F-413D-954E-9741885CEC72}" type="presParOf" srcId="{91055509-FD2C-4386-86B9-B81815E52568}" destId="{D3734167-5035-45F3-AD1C-0A8768EEDBA0}" srcOrd="6" destOrd="0" presId="urn:microsoft.com/office/officeart/2008/layout/LinedList"/>
    <dgm:cxn modelId="{E26B0256-EE3A-486A-BEF6-9D450444D669}" type="presParOf" srcId="{91055509-FD2C-4386-86B9-B81815E52568}" destId="{0D3F92AE-6853-4CAE-90B0-2CA3ADA19081}" srcOrd="7" destOrd="0" presId="urn:microsoft.com/office/officeart/2008/layout/LinedList"/>
    <dgm:cxn modelId="{54565E5A-1051-459C-8130-9445908C93E9}" type="presParOf" srcId="{0D3F92AE-6853-4CAE-90B0-2CA3ADA19081}" destId="{3F3AEE83-6205-4023-B5E1-42C0D70E2A94}" srcOrd="0" destOrd="0" presId="urn:microsoft.com/office/officeart/2008/layout/LinedList"/>
    <dgm:cxn modelId="{76DEF3E5-E446-4622-AD54-0590404CFEF0}" type="presParOf" srcId="{0D3F92AE-6853-4CAE-90B0-2CA3ADA19081}" destId="{A47356EE-A179-4BD6-9FB7-9B003B4B5E95}" srcOrd="1" destOrd="0" presId="urn:microsoft.com/office/officeart/2008/layout/LinedList"/>
    <dgm:cxn modelId="{F9BBF9D3-B10B-44AB-95A2-51D69A6C3445}" type="presParOf" srcId="{91055509-FD2C-4386-86B9-B81815E52568}" destId="{51DAC85F-B156-49EF-9075-3122DCAD3B9A}" srcOrd="8" destOrd="0" presId="urn:microsoft.com/office/officeart/2008/layout/LinedList"/>
    <dgm:cxn modelId="{C5F8DB53-4047-4E28-AD07-FA23ABF47CA7}" type="presParOf" srcId="{91055509-FD2C-4386-86B9-B81815E52568}" destId="{02767D59-7CDA-4C3C-92FB-4EA4246C392F}" srcOrd="9" destOrd="0" presId="urn:microsoft.com/office/officeart/2008/layout/LinedList"/>
    <dgm:cxn modelId="{0135FC67-8A3D-4B1F-99D6-0731B07A7239}" type="presParOf" srcId="{02767D59-7CDA-4C3C-92FB-4EA4246C392F}" destId="{CDC17FB4-C9F3-47DD-BE79-0CCDC32EC109}" srcOrd="0" destOrd="0" presId="urn:microsoft.com/office/officeart/2008/layout/LinedList"/>
    <dgm:cxn modelId="{315755C9-420D-4DDA-B961-05ED70EE20CB}" type="presParOf" srcId="{02767D59-7CDA-4C3C-92FB-4EA4246C392F}" destId="{B18152C9-E7E3-4CBB-ABAF-CC51115C2E6F}" srcOrd="1" destOrd="0" presId="urn:microsoft.com/office/officeart/2008/layout/LinedList"/>
    <dgm:cxn modelId="{7C49199B-531C-4B17-86B2-4B6C6C1A896F}" type="presParOf" srcId="{91055509-FD2C-4386-86B9-B81815E52568}" destId="{581CADF3-42FA-418A-8A0A-5DBBF90B8E61}" srcOrd="10" destOrd="0" presId="urn:microsoft.com/office/officeart/2008/layout/LinedList"/>
    <dgm:cxn modelId="{A72397EE-8D46-43FD-8DF8-FB1BA96617F7}" type="presParOf" srcId="{91055509-FD2C-4386-86B9-B81815E52568}" destId="{350EF65E-A1D4-431A-9DEA-B5685520DD20}" srcOrd="11" destOrd="0" presId="urn:microsoft.com/office/officeart/2008/layout/LinedList"/>
    <dgm:cxn modelId="{1C2BA08F-C395-48BF-8E89-54626B40DDC4}" type="presParOf" srcId="{350EF65E-A1D4-431A-9DEA-B5685520DD20}" destId="{BB297270-554F-413F-A861-C04963A1758A}" srcOrd="0" destOrd="0" presId="urn:microsoft.com/office/officeart/2008/layout/LinedList"/>
    <dgm:cxn modelId="{4CEC03F5-6351-4A06-952C-7E1A8278D268}" type="presParOf" srcId="{350EF65E-A1D4-431A-9DEA-B5685520DD20}" destId="{8B743A92-0F78-4FA0-A0FC-598FAD0C9BCB}" srcOrd="1" destOrd="0" presId="urn:microsoft.com/office/officeart/2008/layout/LinedList"/>
    <dgm:cxn modelId="{7DE77BF9-50DC-4F37-BB87-497A3C2AF66D}" type="presParOf" srcId="{91055509-FD2C-4386-86B9-B81815E52568}" destId="{32A6A8AC-6530-48B2-9F28-8245833187D5}" srcOrd="12" destOrd="0" presId="urn:microsoft.com/office/officeart/2008/layout/LinedList"/>
    <dgm:cxn modelId="{E11A2E6A-C414-473F-84DA-5AFD5A4430CC}" type="presParOf" srcId="{91055509-FD2C-4386-86B9-B81815E52568}" destId="{D464DCCE-883D-4A43-ABE8-D0EE967F07F2}" srcOrd="13" destOrd="0" presId="urn:microsoft.com/office/officeart/2008/layout/LinedList"/>
    <dgm:cxn modelId="{BF29577C-0966-4F94-B408-3003A4EBEC64}" type="presParOf" srcId="{D464DCCE-883D-4A43-ABE8-D0EE967F07F2}" destId="{F18CB60A-9BA6-4154-8503-05C04DDE9AB3}" srcOrd="0" destOrd="0" presId="urn:microsoft.com/office/officeart/2008/layout/LinedList"/>
    <dgm:cxn modelId="{FA7D1496-8287-417D-8CE8-1A73BE38E65D}" type="presParOf" srcId="{D464DCCE-883D-4A43-ABE8-D0EE967F07F2}" destId="{79CA118E-5C04-4D5D-808D-BAF290EE022F}" srcOrd="1" destOrd="0" presId="urn:microsoft.com/office/officeart/2008/layout/LinedList"/>
    <dgm:cxn modelId="{C4D9382E-8D2E-43D9-80C1-B4632E42D304}" type="presParOf" srcId="{91055509-FD2C-4386-86B9-B81815E52568}" destId="{47B45AE2-D14D-43C0-88B2-4298F88380CA}" srcOrd="14" destOrd="0" presId="urn:microsoft.com/office/officeart/2008/layout/LinedList"/>
    <dgm:cxn modelId="{E21F4C6F-A69D-487D-9FA1-6A2E03EF64C1}" type="presParOf" srcId="{91055509-FD2C-4386-86B9-B81815E52568}" destId="{08084D59-6A2A-4761-9884-F52A7F05BF26}" srcOrd="15" destOrd="0" presId="urn:microsoft.com/office/officeart/2008/layout/LinedList"/>
    <dgm:cxn modelId="{CF80C75D-694F-4E55-BD07-5BEFF116E9DD}" type="presParOf" srcId="{08084D59-6A2A-4761-9884-F52A7F05BF26}" destId="{2AF9F6B8-3403-4156-8216-36DFBA1DF530}" srcOrd="0" destOrd="0" presId="urn:microsoft.com/office/officeart/2008/layout/LinedList"/>
    <dgm:cxn modelId="{BBA23B70-4462-44CC-9CC5-E7CD410E5A80}" type="presParOf" srcId="{08084D59-6A2A-4761-9884-F52A7F05BF26}" destId="{DE060106-FC5D-41BA-87DF-A7C57985B82E}" srcOrd="1" destOrd="0" presId="urn:microsoft.com/office/officeart/2008/layout/LinedList"/>
    <dgm:cxn modelId="{7A074B66-1AC6-426D-9BC4-71BA67D105E2}" type="presParOf" srcId="{91055509-FD2C-4386-86B9-B81815E52568}" destId="{38BDCE19-1444-4344-A860-D681CBC9C853}" srcOrd="16" destOrd="0" presId="urn:microsoft.com/office/officeart/2008/layout/LinedList"/>
    <dgm:cxn modelId="{6ED38307-CD12-48AE-9368-98225550A561}" type="presParOf" srcId="{91055509-FD2C-4386-86B9-B81815E52568}" destId="{75388B40-F9D2-48D4-955B-901984B69012}" srcOrd="17" destOrd="0" presId="urn:microsoft.com/office/officeart/2008/layout/LinedList"/>
    <dgm:cxn modelId="{D7D34485-A536-422D-A4BC-E200F78E57E0}" type="presParOf" srcId="{75388B40-F9D2-48D4-955B-901984B69012}" destId="{CBBC04E2-C1AA-4577-8584-977CF59287A7}" srcOrd="0" destOrd="0" presId="urn:microsoft.com/office/officeart/2008/layout/LinedList"/>
    <dgm:cxn modelId="{CF328A85-5458-4009-B7ED-D230362B0437}" type="presParOf" srcId="{75388B40-F9D2-48D4-955B-901984B69012}" destId="{0A6244C7-24BB-440E-B71A-0169824F37A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09C8826-CA55-4390-9B0A-79A612771D32}"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cs-CZ"/>
        </a:p>
      </dgm:t>
    </dgm:pt>
    <dgm:pt modelId="{949C3D4B-6D72-4EEA-B3F5-2A1EB1EED419}" type="pres">
      <dgm:prSet presAssocID="{809C8826-CA55-4390-9B0A-79A612771D32}" presName="Name0" presStyleCnt="0">
        <dgm:presLayoutVars>
          <dgm:dir/>
        </dgm:presLayoutVars>
      </dgm:prSet>
      <dgm:spPr/>
    </dgm:pt>
  </dgm:ptLst>
  <dgm:cxnLst>
    <dgm:cxn modelId="{22D229FD-30A9-4598-A3E2-8608A35D9155}" type="presOf" srcId="{809C8826-CA55-4390-9B0A-79A612771D32}" destId="{949C3D4B-6D72-4EEA-B3F5-2A1EB1EED419}"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94671-B35A-41BB-AF58-22907BCB2F3D}">
      <dsp:nvSpPr>
        <dsp:cNvPr id="0" name=""/>
        <dsp:cNvSpPr/>
      </dsp:nvSpPr>
      <dsp:spPr>
        <a:xfrm>
          <a:off x="1762805" y="2158563"/>
          <a:ext cx="1320312" cy="91440"/>
        </a:xfrm>
        <a:custGeom>
          <a:avLst/>
          <a:gdLst/>
          <a:ahLst/>
          <a:cxnLst/>
          <a:rect l="0" t="0" r="0" b="0"/>
          <a:pathLst>
            <a:path>
              <a:moveTo>
                <a:pt x="0" y="109973"/>
              </a:moveTo>
              <a:lnTo>
                <a:pt x="1320312" y="109973"/>
              </a:lnTo>
              <a:lnTo>
                <a:pt x="1320312"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7B751F-4C86-4A5A-BD46-29B297740416}">
      <dsp:nvSpPr>
        <dsp:cNvPr id="0" name=""/>
        <dsp:cNvSpPr/>
      </dsp:nvSpPr>
      <dsp:spPr>
        <a:xfrm>
          <a:off x="1762805" y="2268537"/>
          <a:ext cx="2434906" cy="1094523"/>
        </a:xfrm>
        <a:custGeom>
          <a:avLst/>
          <a:gdLst/>
          <a:ahLst/>
          <a:cxnLst/>
          <a:rect l="0" t="0" r="0" b="0"/>
          <a:pathLst>
            <a:path>
              <a:moveTo>
                <a:pt x="0" y="0"/>
              </a:moveTo>
              <a:lnTo>
                <a:pt x="2258951" y="0"/>
              </a:lnTo>
              <a:lnTo>
                <a:pt x="2258951" y="1094523"/>
              </a:lnTo>
              <a:lnTo>
                <a:pt x="2434906" y="109452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00D51C-29E3-41E0-B756-4B5162DEDDEE}">
      <dsp:nvSpPr>
        <dsp:cNvPr id="0" name=""/>
        <dsp:cNvSpPr/>
      </dsp:nvSpPr>
      <dsp:spPr>
        <a:xfrm>
          <a:off x="6731778" y="2073206"/>
          <a:ext cx="1236768" cy="109971"/>
        </a:xfrm>
        <a:custGeom>
          <a:avLst/>
          <a:gdLst/>
          <a:ahLst/>
          <a:cxnLst/>
          <a:rect l="0" t="0" r="0" b="0"/>
          <a:pathLst>
            <a:path>
              <a:moveTo>
                <a:pt x="0" y="109971"/>
              </a:moveTo>
              <a:lnTo>
                <a:pt x="1236768" y="109971"/>
              </a:lnTo>
              <a:lnTo>
                <a:pt x="1236768"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99B6BA-3423-43D6-916D-588D1741BBD3}">
      <dsp:nvSpPr>
        <dsp:cNvPr id="0" name=""/>
        <dsp:cNvSpPr/>
      </dsp:nvSpPr>
      <dsp:spPr>
        <a:xfrm>
          <a:off x="1762805" y="2137458"/>
          <a:ext cx="2434906" cy="91440"/>
        </a:xfrm>
        <a:custGeom>
          <a:avLst/>
          <a:gdLst/>
          <a:ahLst/>
          <a:cxnLst/>
          <a:rect l="0" t="0" r="0" b="0"/>
          <a:pathLst>
            <a:path>
              <a:moveTo>
                <a:pt x="0" y="131078"/>
              </a:moveTo>
              <a:lnTo>
                <a:pt x="2258951" y="131078"/>
              </a:lnTo>
              <a:lnTo>
                <a:pt x="2258951" y="45720"/>
              </a:lnTo>
              <a:lnTo>
                <a:pt x="2434906"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8034B9-E466-49E5-9F08-59A46A0EBAF9}">
      <dsp:nvSpPr>
        <dsp:cNvPr id="0" name=""/>
        <dsp:cNvSpPr/>
      </dsp:nvSpPr>
      <dsp:spPr>
        <a:xfrm>
          <a:off x="1762805" y="1088655"/>
          <a:ext cx="2434906" cy="1179881"/>
        </a:xfrm>
        <a:custGeom>
          <a:avLst/>
          <a:gdLst/>
          <a:ahLst/>
          <a:cxnLst/>
          <a:rect l="0" t="0" r="0" b="0"/>
          <a:pathLst>
            <a:path>
              <a:moveTo>
                <a:pt x="0" y="1179881"/>
              </a:moveTo>
              <a:lnTo>
                <a:pt x="2258951" y="1179881"/>
              </a:lnTo>
              <a:lnTo>
                <a:pt x="2258951" y="0"/>
              </a:lnTo>
              <a:lnTo>
                <a:pt x="2434906"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D18D24-D80E-4664-882F-7359806164C0}">
      <dsp:nvSpPr>
        <dsp:cNvPr id="0" name=""/>
        <dsp:cNvSpPr/>
      </dsp:nvSpPr>
      <dsp:spPr>
        <a:xfrm>
          <a:off x="3256" y="1257747"/>
          <a:ext cx="1759548" cy="202157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cs-CZ" sz="2400" b="0" i="0" kern="1200" dirty="0" err="1"/>
            <a:t>War</a:t>
          </a:r>
          <a:r>
            <a:rPr lang="cs-CZ" sz="2400" b="0" i="0" kern="1200" dirty="0"/>
            <a:t> </a:t>
          </a:r>
          <a:r>
            <a:rPr lang="cs-CZ" sz="2400" b="0" i="0" kern="1200" dirty="0" err="1"/>
            <a:t>Veterans</a:t>
          </a:r>
          <a:r>
            <a:rPr lang="cs-CZ" sz="2400" b="0" i="0" kern="1200" dirty="0"/>
            <a:t> and </a:t>
          </a:r>
          <a:r>
            <a:rPr lang="cs-CZ" sz="2400" b="0" i="0" kern="1200" dirty="0" err="1"/>
            <a:t>War</a:t>
          </a:r>
          <a:r>
            <a:rPr lang="cs-CZ" sz="2400" b="0" i="0" kern="1200" dirty="0"/>
            <a:t> Graves Departament</a:t>
          </a:r>
          <a:endParaRPr lang="cs-CZ" sz="2400" kern="1200" dirty="0"/>
        </a:p>
      </dsp:txBody>
      <dsp:txXfrm>
        <a:off x="3256" y="1257747"/>
        <a:ext cx="1759548" cy="2021579"/>
      </dsp:txXfrm>
    </dsp:sp>
    <dsp:sp modelId="{56675336-4A1C-47E6-9CBE-D676DB6467D4}">
      <dsp:nvSpPr>
        <dsp:cNvPr id="0" name=""/>
        <dsp:cNvSpPr/>
      </dsp:nvSpPr>
      <dsp:spPr>
        <a:xfrm>
          <a:off x="4197711" y="705339"/>
          <a:ext cx="2557063" cy="766632"/>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i="0" kern="1200" dirty="0"/>
            <a:t>Care and Support Unit</a:t>
          </a:r>
          <a:endParaRPr lang="cs-CZ" sz="2000" kern="1200" dirty="0"/>
        </a:p>
      </dsp:txBody>
      <dsp:txXfrm>
        <a:off x="4197711" y="705339"/>
        <a:ext cx="2557063" cy="766632"/>
      </dsp:txXfrm>
    </dsp:sp>
    <dsp:sp modelId="{A06075F7-1324-4B9F-93E1-1C0487B7ABA3}">
      <dsp:nvSpPr>
        <dsp:cNvPr id="0" name=""/>
        <dsp:cNvSpPr/>
      </dsp:nvSpPr>
      <dsp:spPr>
        <a:xfrm>
          <a:off x="4197711" y="1691915"/>
          <a:ext cx="2534066" cy="98252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0" i="0" kern="1200" dirty="0"/>
            <a:t>War Graves and Memorial Sites</a:t>
          </a:r>
          <a:r>
            <a:rPr lang="cs-CZ" sz="2000" b="0" i="0" kern="1200" dirty="0"/>
            <a:t> Unit</a:t>
          </a:r>
          <a:endParaRPr lang="cs-CZ" sz="2000" kern="1200" dirty="0"/>
        </a:p>
      </dsp:txBody>
      <dsp:txXfrm>
        <a:off x="4197711" y="1691915"/>
        <a:ext cx="2534066" cy="982526"/>
      </dsp:txXfrm>
    </dsp:sp>
    <dsp:sp modelId="{524E2F81-DA3E-4444-B71E-738AAF17079A}">
      <dsp:nvSpPr>
        <dsp:cNvPr id="0" name=""/>
        <dsp:cNvSpPr/>
      </dsp:nvSpPr>
      <dsp:spPr>
        <a:xfrm>
          <a:off x="7083687" y="1227647"/>
          <a:ext cx="1769718" cy="845559"/>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i="0" kern="1200" dirty="0"/>
            <a:t>10 </a:t>
          </a:r>
          <a:r>
            <a:rPr lang="cs-CZ" sz="2000" b="0" i="0" kern="1200" dirty="0" err="1"/>
            <a:t>people</a:t>
          </a:r>
          <a:endParaRPr lang="cs-CZ" sz="2000" kern="1200" dirty="0"/>
        </a:p>
      </dsp:txBody>
      <dsp:txXfrm>
        <a:off x="7083687" y="1227647"/>
        <a:ext cx="1769718" cy="845559"/>
      </dsp:txXfrm>
    </dsp:sp>
    <dsp:sp modelId="{73F1CE3C-9E99-46DB-B5F6-D2016A0401BA}">
      <dsp:nvSpPr>
        <dsp:cNvPr id="0" name=""/>
        <dsp:cNvSpPr/>
      </dsp:nvSpPr>
      <dsp:spPr>
        <a:xfrm>
          <a:off x="4197711" y="2894385"/>
          <a:ext cx="2557063" cy="937350"/>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kern="1200" dirty="0" err="1"/>
            <a:t>Certification</a:t>
          </a:r>
          <a:r>
            <a:rPr lang="cs-CZ" sz="2000" kern="1200" dirty="0"/>
            <a:t> and </a:t>
          </a:r>
          <a:r>
            <a:rPr lang="cs-CZ" sz="2000" kern="1200" dirty="0" err="1"/>
            <a:t>Administrative</a:t>
          </a:r>
          <a:r>
            <a:rPr lang="cs-CZ" sz="2000" kern="1200" dirty="0"/>
            <a:t> </a:t>
          </a:r>
          <a:r>
            <a:rPr lang="cs-CZ" sz="2000" kern="1200" dirty="0" err="1"/>
            <a:t>Affairs</a:t>
          </a:r>
          <a:r>
            <a:rPr lang="cs-CZ" sz="2000" kern="1200" dirty="0"/>
            <a:t> </a:t>
          </a:r>
          <a:r>
            <a:rPr lang="cs-CZ" sz="2000" b="0" i="0" kern="1200" dirty="0"/>
            <a:t>Unit</a:t>
          </a:r>
          <a:endParaRPr lang="cs-CZ" sz="2000" kern="1200" dirty="0"/>
        </a:p>
      </dsp:txBody>
      <dsp:txXfrm>
        <a:off x="4197711" y="2894385"/>
        <a:ext cx="2557063" cy="937350"/>
      </dsp:txXfrm>
    </dsp:sp>
    <dsp:sp modelId="{03D7400E-F246-4AD3-85FA-AB75A31DF66A}">
      <dsp:nvSpPr>
        <dsp:cNvPr id="0" name=""/>
        <dsp:cNvSpPr/>
      </dsp:nvSpPr>
      <dsp:spPr>
        <a:xfrm>
          <a:off x="2231803" y="964363"/>
          <a:ext cx="1702626" cy="1239920"/>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0" i="0" kern="1200" dirty="0" err="1"/>
            <a:t>War</a:t>
          </a:r>
          <a:r>
            <a:rPr lang="cs-CZ" sz="1600" b="0" i="0" kern="1200" dirty="0"/>
            <a:t> </a:t>
          </a:r>
          <a:r>
            <a:rPr lang="cs-CZ" sz="1600" b="0" i="0" kern="1200" dirty="0" err="1"/>
            <a:t>Veterans</a:t>
          </a:r>
          <a:r>
            <a:rPr lang="cs-CZ" sz="1600" b="0" i="0" kern="1200" dirty="0"/>
            <a:t> Support </a:t>
          </a:r>
          <a:r>
            <a:rPr lang="cs-CZ" sz="1600" b="0" i="0" kern="1200" dirty="0" err="1"/>
            <a:t>Agency</a:t>
          </a:r>
          <a:endParaRPr lang="cs-CZ" sz="1600" kern="1200" dirty="0"/>
        </a:p>
      </dsp:txBody>
      <dsp:txXfrm>
        <a:off x="2231803" y="964363"/>
        <a:ext cx="1702626" cy="1239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F919B-C503-40CA-B3E1-744357763438}">
      <dsp:nvSpPr>
        <dsp:cNvPr id="0" name=""/>
        <dsp:cNvSpPr/>
      </dsp:nvSpPr>
      <dsp:spPr>
        <a:xfrm>
          <a:off x="0" y="1036"/>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B7DB4D-D281-4770-AC03-50DF5BDBA139}">
      <dsp:nvSpPr>
        <dsp:cNvPr id="0" name=""/>
        <dsp:cNvSpPr/>
      </dsp:nvSpPr>
      <dsp:spPr>
        <a:xfrm>
          <a:off x="0" y="1036"/>
          <a:ext cx="8848013" cy="674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dirty="0"/>
            <a:t>Act No. 122/2004 Coll., on War Graves and </a:t>
          </a:r>
          <a:r>
            <a:rPr lang="cs-CZ" sz="1800" b="0" i="0" kern="1200" dirty="0" err="1"/>
            <a:t>Commemorative</a:t>
          </a:r>
          <a:r>
            <a:rPr lang="en-US" sz="1800" b="0" i="0" kern="1200" dirty="0"/>
            <a:t> Sites</a:t>
          </a:r>
          <a:r>
            <a:rPr lang="cs-CZ" sz="1800" b="0" i="0" kern="1200" dirty="0"/>
            <a:t>.</a:t>
          </a:r>
          <a:endParaRPr lang="cs-CZ" sz="1800" b="1" kern="1200" dirty="0">
            <a:latin typeface="Times New Roman" panose="02020603050405020304" pitchFamily="18" charset="0"/>
            <a:cs typeface="Times New Roman" panose="02020603050405020304" pitchFamily="18" charset="0"/>
          </a:endParaRPr>
        </a:p>
      </dsp:txBody>
      <dsp:txXfrm>
        <a:off x="0" y="1036"/>
        <a:ext cx="8848013" cy="674878"/>
      </dsp:txXfrm>
    </dsp:sp>
    <dsp:sp modelId="{E45D30E1-EA77-416E-9EAD-300086E9B8A9}">
      <dsp:nvSpPr>
        <dsp:cNvPr id="0" name=""/>
        <dsp:cNvSpPr/>
      </dsp:nvSpPr>
      <dsp:spPr>
        <a:xfrm>
          <a:off x="0" y="455990"/>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B6FD79-966A-4C22-803E-68BC54C33C91}">
      <dsp:nvSpPr>
        <dsp:cNvPr id="0" name=""/>
        <dsp:cNvSpPr/>
      </dsp:nvSpPr>
      <dsp:spPr>
        <a:xfrm>
          <a:off x="0" y="675914"/>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dirty="0"/>
            <a:t>Geneva Conventions of August 12, 1949, on the protection of victims of war and Additional Protocols to these conventions of June 8, 1977</a:t>
          </a:r>
          <a:endParaRPr lang="cs-CZ" sz="1800" b="1" kern="1200" dirty="0">
            <a:latin typeface="Times New Roman" panose="02020603050405020304" pitchFamily="18" charset="0"/>
            <a:cs typeface="Times New Roman" panose="02020603050405020304" pitchFamily="18" charset="0"/>
          </a:endParaRPr>
        </a:p>
      </dsp:txBody>
      <dsp:txXfrm>
        <a:off x="0" y="675914"/>
        <a:ext cx="8856663" cy="481719"/>
      </dsp:txXfrm>
    </dsp:sp>
    <dsp:sp modelId="{E4E79E40-F7F9-4A5D-953D-B14024B5E7F7}">
      <dsp:nvSpPr>
        <dsp:cNvPr id="0" name=""/>
        <dsp:cNvSpPr/>
      </dsp:nvSpPr>
      <dsp:spPr>
        <a:xfrm>
          <a:off x="0" y="1458000"/>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2086D0-0A9F-413E-979C-FF4844EB4116}">
      <dsp:nvSpPr>
        <dsp:cNvPr id="0" name=""/>
        <dsp:cNvSpPr/>
      </dsp:nvSpPr>
      <dsp:spPr>
        <a:xfrm>
          <a:off x="0" y="1203378"/>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cs-CZ" sz="1800" b="1" kern="1200" dirty="0">
            <a:latin typeface="Times New Roman" panose="02020603050405020304" pitchFamily="18" charset="0"/>
            <a:cs typeface="Times New Roman" panose="02020603050405020304" pitchFamily="18" charset="0"/>
          </a:endParaRPr>
        </a:p>
      </dsp:txBody>
      <dsp:txXfrm>
        <a:off x="0" y="1203378"/>
        <a:ext cx="8856663" cy="481719"/>
      </dsp:txXfrm>
    </dsp:sp>
    <dsp:sp modelId="{D3734167-5035-45F3-AD1C-0A8768EEDBA0}">
      <dsp:nvSpPr>
        <dsp:cNvPr id="0" name=""/>
        <dsp:cNvSpPr/>
      </dsp:nvSpPr>
      <dsp:spPr>
        <a:xfrm>
          <a:off x="0" y="455988"/>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3AEE83-6205-4023-B5E1-42C0D70E2A94}">
      <dsp:nvSpPr>
        <dsp:cNvPr id="0" name=""/>
        <dsp:cNvSpPr/>
      </dsp:nvSpPr>
      <dsp:spPr>
        <a:xfrm>
          <a:off x="0" y="1440913"/>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0" i="0" kern="1200" dirty="0"/>
            <a:t>I</a:t>
          </a:r>
          <a:r>
            <a:rPr lang="en-US" sz="1800" b="0" i="0" kern="1200" dirty="0" err="1"/>
            <a:t>ntergovernmental</a:t>
          </a:r>
          <a:r>
            <a:rPr lang="en-US" sz="1800" b="0" i="0" kern="1200" dirty="0"/>
            <a:t> agreements on the care of war graves</a:t>
          </a:r>
          <a:r>
            <a:rPr lang="cs-CZ" sz="1800" b="0" i="0" kern="1200" dirty="0"/>
            <a:t>: </a:t>
          </a:r>
          <a:endParaRPr lang="cs-CZ" sz="1800" b="1" kern="1200" dirty="0">
            <a:latin typeface="Times New Roman" panose="02020603050405020304" pitchFamily="18" charset="0"/>
            <a:cs typeface="Times New Roman" panose="02020603050405020304" pitchFamily="18" charset="0"/>
          </a:endParaRPr>
        </a:p>
      </dsp:txBody>
      <dsp:txXfrm>
        <a:off x="0" y="1440913"/>
        <a:ext cx="8856663" cy="481719"/>
      </dsp:txXfrm>
    </dsp:sp>
    <dsp:sp modelId="{51DAC85F-B156-49EF-9075-3122DCAD3B9A}">
      <dsp:nvSpPr>
        <dsp:cNvPr id="0" name=""/>
        <dsp:cNvSpPr/>
      </dsp:nvSpPr>
      <dsp:spPr>
        <a:xfrm>
          <a:off x="0" y="2468704"/>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C17FB4-C9F3-47DD-BE79-0CCDC32EC109}">
      <dsp:nvSpPr>
        <dsp:cNvPr id="0" name=""/>
        <dsp:cNvSpPr/>
      </dsp:nvSpPr>
      <dsp:spPr>
        <a:xfrm>
          <a:off x="0" y="1697862"/>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0" i="0" kern="1200" dirty="0"/>
            <a:t>United </a:t>
          </a:r>
          <a:r>
            <a:rPr lang="cs-CZ" sz="1800" b="0" i="0" kern="1200" dirty="0" err="1"/>
            <a:t>Kingdom</a:t>
          </a:r>
          <a:r>
            <a:rPr lang="cs-CZ" sz="1800" b="0" i="0" kern="1200" dirty="0"/>
            <a:t> (1949), </a:t>
          </a:r>
          <a:r>
            <a:rPr lang="cs-CZ" sz="1800" b="0" i="0" kern="1200" dirty="0" err="1"/>
            <a:t>Russia</a:t>
          </a:r>
          <a:r>
            <a:rPr lang="cs-CZ" sz="1800" b="0" i="0" kern="1200" dirty="0"/>
            <a:t> (1999), Slovakia (2003), </a:t>
          </a:r>
          <a:r>
            <a:rPr lang="cs-CZ" sz="1800" b="0" i="0" kern="1200" dirty="0" err="1"/>
            <a:t>Slovenia</a:t>
          </a:r>
          <a:r>
            <a:rPr lang="cs-CZ" sz="1800" b="0" i="0" kern="1200" dirty="0"/>
            <a:t> (2005), </a:t>
          </a:r>
          <a:r>
            <a:rPr lang="cs-CZ" sz="1800" b="0" i="0" kern="1200" dirty="0" err="1"/>
            <a:t>Romania</a:t>
          </a:r>
          <a:r>
            <a:rPr lang="cs-CZ" sz="1800" b="0" i="0" kern="1200" dirty="0"/>
            <a:t> (2015). </a:t>
          </a:r>
          <a:r>
            <a:rPr lang="cs-CZ" sz="1800" b="0" i="0" kern="1200" dirty="0" err="1"/>
            <a:t>Ukraine</a:t>
          </a:r>
          <a:r>
            <a:rPr lang="cs-CZ" sz="1800" b="0" i="0" kern="1200" dirty="0"/>
            <a:t> (2017), </a:t>
          </a:r>
          <a:r>
            <a:rPr lang="cs-CZ" sz="1800" b="0" i="0" kern="1200" dirty="0" err="1"/>
            <a:t>Serbia</a:t>
          </a:r>
          <a:r>
            <a:rPr lang="cs-CZ" sz="1800" b="0" i="0" kern="1200" dirty="0"/>
            <a:t> (2017) </a:t>
          </a:r>
          <a:endParaRPr lang="cs-CZ" sz="1800" kern="1200" dirty="0">
            <a:latin typeface="Times New Roman" panose="02020603050405020304" pitchFamily="18" charset="0"/>
            <a:cs typeface="Times New Roman" panose="02020603050405020304" pitchFamily="18" charset="0"/>
          </a:endParaRPr>
        </a:p>
      </dsp:txBody>
      <dsp:txXfrm>
        <a:off x="0" y="1697862"/>
        <a:ext cx="8856663" cy="481719"/>
      </dsp:txXfrm>
    </dsp:sp>
    <dsp:sp modelId="{581CADF3-42FA-418A-8A0A-5DBBF90B8E61}">
      <dsp:nvSpPr>
        <dsp:cNvPr id="0" name=""/>
        <dsp:cNvSpPr/>
      </dsp:nvSpPr>
      <dsp:spPr>
        <a:xfrm>
          <a:off x="0" y="2468704"/>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297270-554F-413F-A861-C04963A1758A}">
      <dsp:nvSpPr>
        <dsp:cNvPr id="0" name=""/>
        <dsp:cNvSpPr/>
      </dsp:nvSpPr>
      <dsp:spPr>
        <a:xfrm>
          <a:off x="0" y="2506211"/>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0" i="0" kern="1200" dirty="0" err="1"/>
            <a:t>Perspective</a:t>
          </a:r>
          <a:r>
            <a:rPr lang="cs-CZ" sz="1800" b="0" i="0" kern="1200" dirty="0"/>
            <a:t> i</a:t>
          </a:r>
          <a:r>
            <a:rPr lang="en-US" sz="1800" b="0" i="0" kern="1200" dirty="0" err="1"/>
            <a:t>ntergovernmental</a:t>
          </a:r>
          <a:r>
            <a:rPr lang="en-US" sz="1800" b="0" i="0" kern="1200" dirty="0"/>
            <a:t> agreements on the care of war graves</a:t>
          </a:r>
          <a:r>
            <a:rPr lang="cs-CZ" sz="1800" b="0" i="0" kern="1200" dirty="0"/>
            <a:t>:</a:t>
          </a:r>
          <a:endParaRPr lang="cs-CZ" sz="1800" kern="1200" dirty="0">
            <a:latin typeface="Times New Roman" panose="02020603050405020304" pitchFamily="18" charset="0"/>
            <a:cs typeface="Times New Roman" panose="02020603050405020304" pitchFamily="18" charset="0"/>
          </a:endParaRPr>
        </a:p>
      </dsp:txBody>
      <dsp:txXfrm>
        <a:off x="0" y="2506211"/>
        <a:ext cx="8856663" cy="481719"/>
      </dsp:txXfrm>
    </dsp:sp>
    <dsp:sp modelId="{32A6A8AC-6530-48B2-9F28-8245833187D5}">
      <dsp:nvSpPr>
        <dsp:cNvPr id="0" name=""/>
        <dsp:cNvSpPr/>
      </dsp:nvSpPr>
      <dsp:spPr>
        <a:xfrm>
          <a:off x="0" y="2459136"/>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CB60A-9BA6-4154-8503-05C04DDE9AB3}">
      <dsp:nvSpPr>
        <dsp:cNvPr id="0" name=""/>
        <dsp:cNvSpPr/>
      </dsp:nvSpPr>
      <dsp:spPr>
        <a:xfrm>
          <a:off x="0" y="2804222"/>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0" i="0" kern="1200" dirty="0" err="1"/>
            <a:t>Kazakhstan</a:t>
          </a:r>
          <a:r>
            <a:rPr lang="cs-CZ" sz="1800" b="0" i="0" kern="1200" dirty="0"/>
            <a:t>, Italy, Germany, </a:t>
          </a:r>
          <a:r>
            <a:rPr lang="cs-CZ" sz="1800" b="0" i="0" kern="1200" dirty="0" err="1"/>
            <a:t>Hungary</a:t>
          </a:r>
          <a:endParaRPr lang="cs-CZ" sz="1800" b="1" kern="1200" dirty="0">
            <a:latin typeface="Times New Roman" panose="02020603050405020304" pitchFamily="18" charset="0"/>
            <a:cs typeface="Times New Roman" panose="02020603050405020304" pitchFamily="18" charset="0"/>
          </a:endParaRPr>
        </a:p>
      </dsp:txBody>
      <dsp:txXfrm>
        <a:off x="0" y="2804222"/>
        <a:ext cx="8856663" cy="481719"/>
      </dsp:txXfrm>
    </dsp:sp>
    <dsp:sp modelId="{47B45AE2-D14D-43C0-88B2-4298F88380CA}">
      <dsp:nvSpPr>
        <dsp:cNvPr id="0" name=""/>
        <dsp:cNvSpPr/>
      </dsp:nvSpPr>
      <dsp:spPr>
        <a:xfrm>
          <a:off x="0" y="3135789"/>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F9F6B8-3403-4156-8216-36DFBA1DF530}">
      <dsp:nvSpPr>
        <dsp:cNvPr id="0" name=""/>
        <dsp:cNvSpPr/>
      </dsp:nvSpPr>
      <dsp:spPr>
        <a:xfrm>
          <a:off x="0" y="3189640"/>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dirty="0"/>
            <a:t>Resolution of the Government of the Czech Republic No. 427/1999 on ensuring care for war graves in the Czech Republic and abroad.</a:t>
          </a:r>
          <a:endParaRPr lang="cs-CZ" sz="1800" i="1" kern="1200" dirty="0">
            <a:latin typeface="Times New Roman" panose="02020603050405020304" pitchFamily="18" charset="0"/>
            <a:cs typeface="Times New Roman" panose="02020603050405020304" pitchFamily="18" charset="0"/>
          </a:endParaRPr>
        </a:p>
      </dsp:txBody>
      <dsp:txXfrm>
        <a:off x="0" y="3189640"/>
        <a:ext cx="8856663" cy="481719"/>
      </dsp:txXfrm>
    </dsp:sp>
    <dsp:sp modelId="{38BDCE19-1444-4344-A860-D681CBC9C853}">
      <dsp:nvSpPr>
        <dsp:cNvPr id="0" name=""/>
        <dsp:cNvSpPr/>
      </dsp:nvSpPr>
      <dsp:spPr>
        <a:xfrm>
          <a:off x="0" y="3762756"/>
          <a:ext cx="88566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BC04E2-C1AA-4577-8584-977CF59287A7}">
      <dsp:nvSpPr>
        <dsp:cNvPr id="0" name=""/>
        <dsp:cNvSpPr/>
      </dsp:nvSpPr>
      <dsp:spPr>
        <a:xfrm>
          <a:off x="0" y="3780941"/>
          <a:ext cx="8856663" cy="481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dirty="0"/>
            <a:t>Resolution of the Government of the Czech Republic No. 1292/1999, on the rules for providing and utilizing subsidies from the state budget for the care of war graves in the Czech Republic and financial donations abroad.</a:t>
          </a:r>
          <a:endParaRPr lang="cs-CZ" sz="1800" kern="1200" dirty="0">
            <a:latin typeface="Times New Roman" panose="02020603050405020304" pitchFamily="18" charset="0"/>
            <a:cs typeface="Times New Roman" panose="02020603050405020304" pitchFamily="18" charset="0"/>
          </a:endParaRPr>
        </a:p>
      </dsp:txBody>
      <dsp:txXfrm>
        <a:off x="0" y="3780941"/>
        <a:ext cx="8856663" cy="4817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249"/>
          </a:xfrm>
          <a:prstGeom prst="rect">
            <a:avLst/>
          </a:prstGeom>
        </p:spPr>
        <p:txBody>
          <a:bodyPr vert="horz" lIns="91440" tIns="45720" rIns="91440" bIns="45720" rtlCol="0"/>
          <a:lstStyle>
            <a:lvl1pPr algn="l" eaLnBrk="1" hangingPunct="1">
              <a:defRPr sz="1200"/>
            </a:lvl1pPr>
          </a:lstStyle>
          <a:p>
            <a:pPr>
              <a:defRPr/>
            </a:pPr>
            <a:endParaRPr lang="cs-CZ"/>
          </a:p>
        </p:txBody>
      </p:sp>
      <p:sp>
        <p:nvSpPr>
          <p:cNvPr id="3" name="Zástupný symbol pro datum 2"/>
          <p:cNvSpPr>
            <a:spLocks noGrp="1"/>
          </p:cNvSpPr>
          <p:nvPr>
            <p:ph type="dt" sz="quarter" idx="1"/>
          </p:nvPr>
        </p:nvSpPr>
        <p:spPr>
          <a:xfrm>
            <a:off x="3850444" y="0"/>
            <a:ext cx="2945659" cy="496249"/>
          </a:xfrm>
          <a:prstGeom prst="rect">
            <a:avLst/>
          </a:prstGeom>
        </p:spPr>
        <p:txBody>
          <a:bodyPr vert="horz" lIns="91440" tIns="45720" rIns="91440" bIns="45720" rtlCol="0"/>
          <a:lstStyle>
            <a:lvl1pPr algn="r" eaLnBrk="1" hangingPunct="1">
              <a:defRPr sz="1200"/>
            </a:lvl1pPr>
          </a:lstStyle>
          <a:p>
            <a:pPr>
              <a:defRPr/>
            </a:pPr>
            <a:fld id="{E73F167A-E4F8-403E-BA86-87EF37CDCCE3}" type="datetimeFigureOut">
              <a:rPr lang="cs-CZ"/>
              <a:pPr>
                <a:defRPr/>
              </a:pPr>
              <a:t>17.09.2025</a:t>
            </a:fld>
            <a:endParaRPr lang="cs-CZ"/>
          </a:p>
        </p:txBody>
      </p:sp>
      <p:sp>
        <p:nvSpPr>
          <p:cNvPr id="4" name="Zástupný symbol pro zápatí 3"/>
          <p:cNvSpPr>
            <a:spLocks noGrp="1"/>
          </p:cNvSpPr>
          <p:nvPr>
            <p:ph type="ftr" sz="quarter" idx="2"/>
          </p:nvPr>
        </p:nvSpPr>
        <p:spPr>
          <a:xfrm>
            <a:off x="1" y="9430350"/>
            <a:ext cx="2945659" cy="496249"/>
          </a:xfrm>
          <a:prstGeom prst="rect">
            <a:avLst/>
          </a:prstGeom>
        </p:spPr>
        <p:txBody>
          <a:bodyPr vert="horz" lIns="91440" tIns="45720" rIns="91440" bIns="45720" rtlCol="0" anchor="b"/>
          <a:lstStyle>
            <a:lvl1pPr algn="l" eaLnBrk="1" hangingPunct="1">
              <a:defRPr sz="1200"/>
            </a:lvl1pPr>
          </a:lstStyle>
          <a:p>
            <a:pPr>
              <a:defRPr/>
            </a:pPr>
            <a:endParaRPr lang="cs-CZ"/>
          </a:p>
        </p:txBody>
      </p:sp>
      <p:sp>
        <p:nvSpPr>
          <p:cNvPr id="5" name="Zástupný symbol pro číslo snímku 4"/>
          <p:cNvSpPr>
            <a:spLocks noGrp="1"/>
          </p:cNvSpPr>
          <p:nvPr>
            <p:ph type="sldNum" sz="quarter" idx="3"/>
          </p:nvPr>
        </p:nvSpPr>
        <p:spPr>
          <a:xfrm>
            <a:off x="3850444" y="9430350"/>
            <a:ext cx="2945659" cy="49624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1BB942F-962A-4C6E-9822-FCB15471FA5E}" type="slidenum">
              <a:rPr lang="cs-CZ" altLang="cs-CZ"/>
              <a:pPr>
                <a:defRPr/>
              </a:pPr>
              <a:t>‹#›</a:t>
            </a:fld>
            <a:endParaRPr lang="cs-CZ" altLang="cs-CZ"/>
          </a:p>
        </p:txBody>
      </p:sp>
    </p:spTree>
    <p:extLst>
      <p:ext uri="{BB962C8B-B14F-4D97-AF65-F5344CB8AC3E}">
        <p14:creationId xmlns:p14="http://schemas.microsoft.com/office/powerpoint/2010/main" val="261025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0"/>
            <a:ext cx="2945659" cy="49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24579" name="Rectangle 3"/>
          <p:cNvSpPr>
            <a:spLocks noGrp="1" noChangeArrowheads="1"/>
          </p:cNvSpPr>
          <p:nvPr>
            <p:ph type="dt" idx="1"/>
          </p:nvPr>
        </p:nvSpPr>
        <p:spPr bwMode="auto">
          <a:xfrm>
            <a:off x="3852017" y="0"/>
            <a:ext cx="2945659" cy="49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C5F02E37-7CD7-48AD-B669-4AA611630F26}" type="datetimeFigureOut">
              <a:rPr lang="cs-CZ"/>
              <a:pPr>
                <a:defRPr/>
              </a:pPr>
              <a:t>17.09.2025</a:t>
            </a:fld>
            <a:endParaRPr lang="cs-CZ"/>
          </a:p>
        </p:txBody>
      </p:sp>
      <p:sp>
        <p:nvSpPr>
          <p:cNvPr id="4100"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81" name="Rectangle 5"/>
          <p:cNvSpPr>
            <a:spLocks noGrp="1" noChangeArrowheads="1"/>
          </p:cNvSpPr>
          <p:nvPr>
            <p:ph type="body" sz="quarter" idx="3"/>
          </p:nvPr>
        </p:nvSpPr>
        <p:spPr bwMode="auto">
          <a:xfrm>
            <a:off x="906357" y="4716803"/>
            <a:ext cx="4984962" cy="4466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24582" name="Rectangle 6"/>
          <p:cNvSpPr>
            <a:spLocks noGrp="1" noChangeArrowheads="1"/>
          </p:cNvSpPr>
          <p:nvPr>
            <p:ph type="ftr" sz="quarter" idx="4"/>
          </p:nvPr>
        </p:nvSpPr>
        <p:spPr bwMode="auto">
          <a:xfrm>
            <a:off x="1" y="9431978"/>
            <a:ext cx="2945659" cy="49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24583" name="Rectangle 7"/>
          <p:cNvSpPr>
            <a:spLocks noGrp="1" noChangeArrowheads="1"/>
          </p:cNvSpPr>
          <p:nvPr>
            <p:ph type="sldNum" sz="quarter" idx="5"/>
          </p:nvPr>
        </p:nvSpPr>
        <p:spPr bwMode="auto">
          <a:xfrm>
            <a:off x="3852017" y="9431978"/>
            <a:ext cx="2945659" cy="49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215CDD6-1E8F-40DC-ACE7-BD5781D81040}" type="slidenum">
              <a:rPr lang="cs-CZ" altLang="cs-CZ"/>
              <a:pPr>
                <a:defRPr/>
              </a:pPr>
              <a:t>‹#›</a:t>
            </a:fld>
            <a:endParaRPr lang="cs-CZ" altLang="cs-CZ"/>
          </a:p>
        </p:txBody>
      </p:sp>
    </p:spTree>
    <p:extLst>
      <p:ext uri="{BB962C8B-B14F-4D97-AF65-F5344CB8AC3E}">
        <p14:creationId xmlns:p14="http://schemas.microsoft.com/office/powerpoint/2010/main" val="7963901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obrázek snímku 1"/>
          <p:cNvSpPr>
            <a:spLocks noGrp="1" noRot="1" noChangeAspect="1" noTextEdit="1"/>
          </p:cNvSpPr>
          <p:nvPr>
            <p:ph type="sldImg"/>
          </p:nvPr>
        </p:nvSpPr>
        <p:spPr>
          <a:ln/>
        </p:spPr>
      </p:sp>
      <p:sp>
        <p:nvSpPr>
          <p:cNvPr id="9219" name="Zástupný symbol pro poznámky 2"/>
          <p:cNvSpPr>
            <a:spLocks noGrp="1"/>
          </p:cNvSpPr>
          <p:nvPr>
            <p:ph type="body" idx="1"/>
          </p:nvPr>
        </p:nvSpPr>
        <p:spPr>
          <a:noFill/>
        </p:spPr>
        <p:txBody>
          <a:bodyPr/>
          <a:lstStyle/>
          <a:p>
            <a:endParaRPr lang="cs-CZ" altLang="cs-CZ" dirty="0"/>
          </a:p>
        </p:txBody>
      </p:sp>
      <p:sp>
        <p:nvSpPr>
          <p:cNvPr id="9220" name="Zástupný symbol pro číslo snímku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FC8985-28AB-49B3-B635-FA33D96CC9CD}" type="slidenum">
              <a:rPr lang="cs-CZ" altLang="cs-CZ" smtClean="0"/>
              <a:pPr/>
              <a:t>3</a:t>
            </a:fld>
            <a:endParaRPr lang="cs-CZ" altLang="cs-CZ"/>
          </a:p>
        </p:txBody>
      </p:sp>
    </p:spTree>
    <p:extLst>
      <p:ext uri="{BB962C8B-B14F-4D97-AF65-F5344CB8AC3E}">
        <p14:creationId xmlns:p14="http://schemas.microsoft.com/office/powerpoint/2010/main" val="793897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52583-8131-233D-0978-E5353AA0D811}"/>
            </a:ext>
          </a:extLst>
        </p:cNvPr>
        <p:cNvGrpSpPr/>
        <p:nvPr/>
      </p:nvGrpSpPr>
      <p:grpSpPr>
        <a:xfrm>
          <a:off x="0" y="0"/>
          <a:ext cx="0" cy="0"/>
          <a:chOff x="0" y="0"/>
          <a:chExt cx="0" cy="0"/>
        </a:xfrm>
      </p:grpSpPr>
      <p:sp>
        <p:nvSpPr>
          <p:cNvPr id="9218" name="Zástupný symbol pro obrázek snímku 1">
            <a:extLst>
              <a:ext uri="{FF2B5EF4-FFF2-40B4-BE49-F238E27FC236}">
                <a16:creationId xmlns:a16="http://schemas.microsoft.com/office/drawing/2014/main" id="{D18F9F24-849A-1563-83E1-EE47321B545D}"/>
              </a:ext>
            </a:extLst>
          </p:cNvPr>
          <p:cNvSpPr>
            <a:spLocks noGrp="1" noRot="1" noChangeAspect="1" noTextEdit="1"/>
          </p:cNvSpPr>
          <p:nvPr>
            <p:ph type="sldImg"/>
          </p:nvPr>
        </p:nvSpPr>
        <p:spPr>
          <a:ln/>
        </p:spPr>
      </p:sp>
      <p:sp>
        <p:nvSpPr>
          <p:cNvPr id="9219" name="Zástupný symbol pro poznámky 2">
            <a:extLst>
              <a:ext uri="{FF2B5EF4-FFF2-40B4-BE49-F238E27FC236}">
                <a16:creationId xmlns:a16="http://schemas.microsoft.com/office/drawing/2014/main" id="{64FA8298-EEFB-53CA-ED8F-A2DC3B8FFDE9}"/>
              </a:ext>
            </a:extLst>
          </p:cNvPr>
          <p:cNvSpPr>
            <a:spLocks noGrp="1"/>
          </p:cNvSpPr>
          <p:nvPr>
            <p:ph type="body" idx="1"/>
          </p:nvPr>
        </p:nvSpPr>
        <p:spPr>
          <a:noFill/>
        </p:spPr>
        <p:txBody>
          <a:bodyPr/>
          <a:lstStyle/>
          <a:p>
            <a:endParaRPr lang="cs-CZ" altLang="cs-CZ" dirty="0"/>
          </a:p>
        </p:txBody>
      </p:sp>
      <p:sp>
        <p:nvSpPr>
          <p:cNvPr id="9220" name="Zástupný symbol pro číslo snímku 3">
            <a:extLst>
              <a:ext uri="{FF2B5EF4-FFF2-40B4-BE49-F238E27FC236}">
                <a16:creationId xmlns:a16="http://schemas.microsoft.com/office/drawing/2014/main" id="{DF54173A-2452-74A3-A43D-79C7B3A1A5E5}"/>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FC8985-28AB-49B3-B635-FA33D96CC9CD}" type="slidenum">
              <a:rPr lang="cs-CZ" altLang="cs-CZ" smtClean="0"/>
              <a:pPr/>
              <a:t>4</a:t>
            </a:fld>
            <a:endParaRPr lang="cs-CZ" altLang="cs-CZ"/>
          </a:p>
        </p:txBody>
      </p:sp>
    </p:spTree>
    <p:extLst>
      <p:ext uri="{BB962C8B-B14F-4D97-AF65-F5344CB8AC3E}">
        <p14:creationId xmlns:p14="http://schemas.microsoft.com/office/powerpoint/2010/main" val="1338253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 </a:t>
            </a:r>
          </a:p>
        </p:txBody>
      </p:sp>
      <p:sp>
        <p:nvSpPr>
          <p:cNvPr id="4" name="Zástupný symbol pro číslo snímku 3"/>
          <p:cNvSpPr>
            <a:spLocks noGrp="1"/>
          </p:cNvSpPr>
          <p:nvPr>
            <p:ph type="sldNum" sz="quarter" idx="5"/>
          </p:nvPr>
        </p:nvSpPr>
        <p:spPr/>
        <p:txBody>
          <a:bodyPr/>
          <a:lstStyle/>
          <a:p>
            <a:pPr>
              <a:defRPr/>
            </a:pPr>
            <a:fld id="{B215CDD6-1E8F-40DC-ACE7-BD5781D81040}" type="slidenum">
              <a:rPr lang="cs-CZ" altLang="cs-CZ" smtClean="0"/>
              <a:pPr>
                <a:defRPr/>
              </a:pPr>
              <a:t>6</a:t>
            </a:fld>
            <a:endParaRPr lang="cs-CZ" altLang="cs-CZ"/>
          </a:p>
        </p:txBody>
      </p:sp>
    </p:spTree>
    <p:extLst>
      <p:ext uri="{BB962C8B-B14F-4D97-AF65-F5344CB8AC3E}">
        <p14:creationId xmlns:p14="http://schemas.microsoft.com/office/powerpoint/2010/main" val="37141488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grpSp>
        <p:nvGrpSpPr>
          <p:cNvPr id="2" name="Skupina 3"/>
          <p:cNvGrpSpPr>
            <a:grpSpLocks/>
          </p:cNvGrpSpPr>
          <p:nvPr/>
        </p:nvGrpSpPr>
        <p:grpSpPr bwMode="auto">
          <a:xfrm>
            <a:off x="-53975" y="-26988"/>
            <a:ext cx="9251950" cy="6911976"/>
            <a:chOff x="-54399" y="-27000"/>
            <a:chExt cx="9252799" cy="6912000"/>
          </a:xfrm>
        </p:grpSpPr>
        <p:pic>
          <p:nvPicPr>
            <p:cNvPr id="3" name="Picture 2" descr="D:\BACKUP_LENKA\Plocha\MINISTERSVO_OBRANY\Složka ppt8_final\JPG\ppt4.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399" y="-27000"/>
              <a:ext cx="9252799" cy="69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D:\BACKUP_LENKA\Plocha\MINISTERSVO_OBRANY\ppt10\logo_erb.em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63888" y="3284984"/>
              <a:ext cx="2054255"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1631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Klepnutím lze upravit styl předlohy nadpisů.</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Klepnutím lze upravit styl předlohy podnadpisů.</a:t>
            </a:r>
          </a:p>
        </p:txBody>
      </p:sp>
      <p:sp>
        <p:nvSpPr>
          <p:cNvPr id="4" name="Zástupný symbol pro datum 3"/>
          <p:cNvSpPr>
            <a:spLocks noGrp="1"/>
          </p:cNvSpPr>
          <p:nvPr>
            <p:ph type="dt" sz="half" idx="10"/>
          </p:nvPr>
        </p:nvSpPr>
        <p:spPr>
          <a:xfrm>
            <a:off x="0" y="0"/>
            <a:ext cx="0" cy="0"/>
          </a:xfrm>
        </p:spPr>
        <p:txBody>
          <a:bodyPr/>
          <a:lstStyle>
            <a:lvl1pPr>
              <a:defRPr/>
            </a:lvl1pPr>
          </a:lstStyle>
          <a:p>
            <a:pPr>
              <a:defRPr/>
            </a:pPr>
            <a:fld id="{02592DB8-FA9F-4B3D-9AC8-90AD9926C169}" type="datetimeFigureOut">
              <a:rPr lang="cs-CZ"/>
              <a:pPr>
                <a:defRPr/>
              </a:pPr>
              <a:t>17.09.2025</a:t>
            </a:fld>
            <a:endParaRPr lang="cs-CZ"/>
          </a:p>
        </p:txBody>
      </p:sp>
      <p:sp>
        <p:nvSpPr>
          <p:cNvPr id="5" name="Zástupný symbol pro zápatí 4"/>
          <p:cNvSpPr>
            <a:spLocks noGrp="1"/>
          </p:cNvSpPr>
          <p:nvPr>
            <p:ph type="ftr" sz="quarter" idx="11"/>
          </p:nvPr>
        </p:nvSpPr>
        <p:spPr>
          <a:xfrm>
            <a:off x="0" y="0"/>
            <a:ext cx="0" cy="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A8207BF-D864-4176-94BB-F735E8EA23E2}" type="slidenum">
              <a:rPr lang="cs-CZ"/>
              <a:pPr>
                <a:defRPr/>
              </a:pPr>
              <a:t>‹#›</a:t>
            </a:fld>
            <a:endParaRPr lang="cs-CZ"/>
          </a:p>
        </p:txBody>
      </p:sp>
    </p:spTree>
    <p:extLst>
      <p:ext uri="{BB962C8B-B14F-4D97-AF65-F5344CB8AC3E}">
        <p14:creationId xmlns:p14="http://schemas.microsoft.com/office/powerpoint/2010/main" val="181538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107504" y="117252"/>
            <a:ext cx="7067550" cy="1079500"/>
          </a:xfrm>
        </p:spPr>
        <p:txBody>
          <a:bodyPr/>
          <a:lstStyle>
            <a:lvl1pPr>
              <a:defRPr sz="2800" b="1" cap="all" baseline="0">
                <a:solidFill>
                  <a:schemeClr val="bg1"/>
                </a:solidFill>
                <a:effectLst>
                  <a:outerShdw blurRad="38100" dist="38100" dir="2700000" algn="tl">
                    <a:srgbClr val="000000">
                      <a:alpha val="43137"/>
                    </a:srgbClr>
                  </a:outerShdw>
                </a:effectLst>
              </a:defRPr>
            </a:lvl1pPr>
          </a:lstStyle>
          <a:p>
            <a:r>
              <a:rPr lang="cs-CZ" dirty="0"/>
              <a:t>Kliknutím lze upravit styl.</a:t>
            </a:r>
          </a:p>
        </p:txBody>
      </p:sp>
      <p:sp>
        <p:nvSpPr>
          <p:cNvPr id="3" name="Zástupný symbol pro obsah 2"/>
          <p:cNvSpPr>
            <a:spLocks noGrp="1"/>
          </p:cNvSpPr>
          <p:nvPr>
            <p:ph idx="1"/>
          </p:nvPr>
        </p:nvSpPr>
        <p:spPr>
          <a:xfrm>
            <a:off x="107504" y="1844824"/>
            <a:ext cx="8856984" cy="4536504"/>
          </a:xfrm>
        </p:spPr>
        <p:txBody>
          <a:bodyPr/>
          <a:lstStyle>
            <a:lvl1pPr marL="355600" indent="-173038">
              <a:buFont typeface="Wingdings" pitchFamily="2" charset="2"/>
              <a:buChar char="§"/>
              <a:defRPr baseline="0"/>
            </a:lvl1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číslo snímku 5"/>
          <p:cNvSpPr>
            <a:spLocks noGrp="1"/>
          </p:cNvSpPr>
          <p:nvPr>
            <p:ph type="sldNum" sz="quarter" idx="10"/>
          </p:nvPr>
        </p:nvSpPr>
        <p:spPr/>
        <p:txBody>
          <a:bodyPr/>
          <a:lstStyle>
            <a:lvl1pPr>
              <a:defRPr/>
            </a:lvl1pPr>
          </a:lstStyle>
          <a:p>
            <a:pPr>
              <a:defRPr/>
            </a:pPr>
            <a:fld id="{5E7942EA-E1EF-4E74-BF99-0D11BED87A96}" type="slidenum">
              <a:rPr lang="cs-CZ" altLang="cs-CZ"/>
              <a:pPr>
                <a:defRPr/>
              </a:pPr>
              <a:t>‹#›</a:t>
            </a:fld>
            <a:endParaRPr lang="cs-CZ" altLang="cs-CZ"/>
          </a:p>
        </p:txBody>
      </p:sp>
    </p:spTree>
    <p:extLst>
      <p:ext uri="{BB962C8B-B14F-4D97-AF65-F5344CB8AC3E}">
        <p14:creationId xmlns:p14="http://schemas.microsoft.com/office/powerpoint/2010/main" val="14206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cs-CZ" dirty="0"/>
          </a:p>
        </p:txBody>
      </p:sp>
      <p:sp>
        <p:nvSpPr>
          <p:cNvPr id="3" name="Zástupný symbol pro obsah 2"/>
          <p:cNvSpPr>
            <a:spLocks noGrp="1"/>
          </p:cNvSpPr>
          <p:nvPr>
            <p:ph sz="half" idx="1"/>
          </p:nvPr>
        </p:nvSpPr>
        <p:spPr>
          <a:xfrm>
            <a:off x="457200" y="1844825"/>
            <a:ext cx="4038600" cy="42813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44825"/>
            <a:ext cx="4038600" cy="42813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číslo snímku 5"/>
          <p:cNvSpPr>
            <a:spLocks noGrp="1"/>
          </p:cNvSpPr>
          <p:nvPr>
            <p:ph type="sldNum" sz="quarter" idx="10"/>
          </p:nvPr>
        </p:nvSpPr>
        <p:spPr/>
        <p:txBody>
          <a:bodyPr/>
          <a:lstStyle>
            <a:lvl1pPr>
              <a:defRPr/>
            </a:lvl1pPr>
          </a:lstStyle>
          <a:p>
            <a:pPr>
              <a:defRPr/>
            </a:pPr>
            <a:fld id="{D0D4850F-9222-46EC-BBE8-F6A7F78C292E}" type="slidenum">
              <a:rPr lang="cs-CZ" altLang="cs-CZ"/>
              <a:pPr>
                <a:defRPr/>
              </a:pPr>
              <a:t>‹#›</a:t>
            </a:fld>
            <a:endParaRPr lang="cs-CZ" altLang="cs-CZ"/>
          </a:p>
        </p:txBody>
      </p:sp>
    </p:spTree>
    <p:extLst>
      <p:ext uri="{BB962C8B-B14F-4D97-AF65-F5344CB8AC3E}">
        <p14:creationId xmlns:p14="http://schemas.microsoft.com/office/powerpoint/2010/main" val="198059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sz="2200"/>
            </a:lvl1pPr>
          </a:lstStyle>
          <a:p>
            <a:r>
              <a:rPr lang="cs-CZ"/>
              <a:t>Kliknutím lze upravit styl.</a:t>
            </a:r>
            <a:endParaRPr lang="cs-CZ" dirty="0"/>
          </a:p>
        </p:txBody>
      </p:sp>
      <p:sp>
        <p:nvSpPr>
          <p:cNvPr id="3" name="Zástupný symbol pro číslo snímku 5"/>
          <p:cNvSpPr>
            <a:spLocks noGrp="1"/>
          </p:cNvSpPr>
          <p:nvPr>
            <p:ph type="sldNum" sz="quarter" idx="10"/>
          </p:nvPr>
        </p:nvSpPr>
        <p:spPr/>
        <p:txBody>
          <a:bodyPr/>
          <a:lstStyle>
            <a:lvl1pPr>
              <a:defRPr/>
            </a:lvl1pPr>
          </a:lstStyle>
          <a:p>
            <a:pPr>
              <a:defRPr/>
            </a:pPr>
            <a:fld id="{3B5680BD-3ABC-40CD-B6CB-A5768BD1CEE7}" type="slidenum">
              <a:rPr lang="cs-CZ" altLang="cs-CZ"/>
              <a:pPr>
                <a:defRPr/>
              </a:pPr>
              <a:t>‹#›</a:t>
            </a:fld>
            <a:endParaRPr lang="cs-CZ" altLang="cs-CZ"/>
          </a:p>
        </p:txBody>
      </p:sp>
    </p:spTree>
    <p:extLst>
      <p:ext uri="{BB962C8B-B14F-4D97-AF65-F5344CB8AC3E}">
        <p14:creationId xmlns:p14="http://schemas.microsoft.com/office/powerpoint/2010/main" val="340310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sz="2200"/>
            </a:lvl1pPr>
          </a:lstStyle>
          <a:p>
            <a:r>
              <a:rPr lang="cs-CZ"/>
              <a:t>Kliknutím lze upravit styl.</a:t>
            </a:r>
            <a:endParaRPr lang="cs-CZ" dirty="0"/>
          </a:p>
        </p:txBody>
      </p:sp>
      <p:sp>
        <p:nvSpPr>
          <p:cNvPr id="7" name="Zástupný symbol pro obsah 2"/>
          <p:cNvSpPr>
            <a:spLocks noGrp="1"/>
          </p:cNvSpPr>
          <p:nvPr>
            <p:ph idx="1"/>
          </p:nvPr>
        </p:nvSpPr>
        <p:spPr>
          <a:xfrm>
            <a:off x="3575050" y="1844825"/>
            <a:ext cx="5111751" cy="42813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9" name="Zástupný symbol pro text 3"/>
          <p:cNvSpPr>
            <a:spLocks noGrp="1"/>
          </p:cNvSpPr>
          <p:nvPr>
            <p:ph type="body" sz="half" idx="2"/>
          </p:nvPr>
        </p:nvSpPr>
        <p:spPr>
          <a:xfrm>
            <a:off x="457201" y="1844825"/>
            <a:ext cx="3008313" cy="42813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02521E62-DBC5-41F7-AE96-8BF2AD23FA69}" type="slidenum">
              <a:rPr lang="cs-CZ" altLang="cs-CZ"/>
              <a:pPr>
                <a:defRPr/>
              </a:pPr>
              <a:t>‹#›</a:t>
            </a:fld>
            <a:endParaRPr lang="cs-CZ" altLang="cs-CZ"/>
          </a:p>
        </p:txBody>
      </p:sp>
    </p:spTree>
    <p:extLst>
      <p:ext uri="{BB962C8B-B14F-4D97-AF65-F5344CB8AC3E}">
        <p14:creationId xmlns:p14="http://schemas.microsoft.com/office/powerpoint/2010/main" val="391696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bsah s titulkem">
    <p:spTree>
      <p:nvGrpSpPr>
        <p:cNvPr id="1" name=""/>
        <p:cNvGrpSpPr/>
        <p:nvPr/>
      </p:nvGrpSpPr>
      <p:grpSpPr>
        <a:xfrm>
          <a:off x="0" y="0"/>
          <a:ext cx="0" cy="0"/>
          <a:chOff x="0" y="0"/>
          <a:chExt cx="0" cy="0"/>
        </a:xfrm>
      </p:grpSpPr>
      <p:sp>
        <p:nvSpPr>
          <p:cNvPr id="2" name="Zástupný symbol pro číslo snímku 5"/>
          <p:cNvSpPr>
            <a:spLocks noGrp="1"/>
          </p:cNvSpPr>
          <p:nvPr>
            <p:ph type="sldNum" sz="quarter" idx="10"/>
          </p:nvPr>
        </p:nvSpPr>
        <p:spPr/>
        <p:txBody>
          <a:bodyPr/>
          <a:lstStyle>
            <a:lvl1pPr>
              <a:defRPr/>
            </a:lvl1pPr>
          </a:lstStyle>
          <a:p>
            <a:pPr>
              <a:defRPr/>
            </a:pPr>
            <a:fld id="{5E3E31B0-6685-46AC-9121-EDFC9055F422}" type="slidenum">
              <a:rPr lang="cs-CZ" altLang="cs-CZ"/>
              <a:pPr>
                <a:defRPr/>
              </a:pPr>
              <a:t>‹#›</a:t>
            </a:fld>
            <a:endParaRPr lang="cs-CZ" altLang="cs-CZ"/>
          </a:p>
        </p:txBody>
      </p:sp>
    </p:spTree>
    <p:extLst>
      <p:ext uri="{BB962C8B-B14F-4D97-AF65-F5344CB8AC3E}">
        <p14:creationId xmlns:p14="http://schemas.microsoft.com/office/powerpoint/2010/main" val="41582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brázek s titulkem">
    <p:spTree>
      <p:nvGrpSpPr>
        <p:cNvPr id="1" name=""/>
        <p:cNvGrpSpPr/>
        <p:nvPr/>
      </p:nvGrpSpPr>
      <p:grpSpPr>
        <a:xfrm>
          <a:off x="0" y="0"/>
          <a:ext cx="0" cy="0"/>
          <a:chOff x="0" y="0"/>
          <a:chExt cx="0" cy="0"/>
        </a:xfrm>
      </p:grpSpPr>
      <p:sp>
        <p:nvSpPr>
          <p:cNvPr id="3" name="Zástupný symbol pro obrázek 2"/>
          <p:cNvSpPr>
            <a:spLocks noGrp="1"/>
          </p:cNvSpPr>
          <p:nvPr>
            <p:ph type="pic" idx="1"/>
          </p:nvPr>
        </p:nvSpPr>
        <p:spPr>
          <a:xfrm>
            <a:off x="1792288" y="1484784"/>
            <a:ext cx="5486400" cy="38164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0" name="Nadpis 1"/>
          <p:cNvSpPr>
            <a:spLocks noGrp="1"/>
          </p:cNvSpPr>
          <p:nvPr>
            <p:ph type="title"/>
          </p:nvPr>
        </p:nvSpPr>
        <p:spPr>
          <a:xfrm>
            <a:off x="457200" y="188640"/>
            <a:ext cx="6850800" cy="1080000"/>
          </a:xfrm>
        </p:spPr>
        <p:txBody>
          <a:bodyPr/>
          <a:lstStyle>
            <a:lvl1pPr>
              <a:defRPr sz="2200"/>
            </a:lvl1pPr>
          </a:lstStyle>
          <a:p>
            <a:r>
              <a:rPr lang="cs-CZ"/>
              <a:t>Kliknutím lze upravit styl.</a:t>
            </a:r>
            <a:endParaRPr lang="cs-CZ" dirty="0"/>
          </a:p>
        </p:txBody>
      </p:sp>
      <p:sp>
        <p:nvSpPr>
          <p:cNvPr id="5" name="Zástupný symbol pro číslo snímku 5"/>
          <p:cNvSpPr>
            <a:spLocks noGrp="1"/>
          </p:cNvSpPr>
          <p:nvPr>
            <p:ph type="sldNum" sz="quarter" idx="10"/>
          </p:nvPr>
        </p:nvSpPr>
        <p:spPr/>
        <p:txBody>
          <a:bodyPr/>
          <a:lstStyle>
            <a:lvl1pPr>
              <a:defRPr/>
            </a:lvl1pPr>
          </a:lstStyle>
          <a:p>
            <a:pPr>
              <a:defRPr/>
            </a:pPr>
            <a:fld id="{19C3B595-81A6-4F07-B183-651E6C53B0FF}" type="slidenum">
              <a:rPr lang="cs-CZ" altLang="cs-CZ"/>
              <a:pPr>
                <a:defRPr/>
              </a:pPr>
              <a:t>‹#›</a:t>
            </a:fld>
            <a:endParaRPr lang="cs-CZ" altLang="cs-CZ"/>
          </a:p>
        </p:txBody>
      </p:sp>
    </p:spTree>
    <p:extLst>
      <p:ext uri="{BB962C8B-B14F-4D97-AF65-F5344CB8AC3E}">
        <p14:creationId xmlns:p14="http://schemas.microsoft.com/office/powerpoint/2010/main" val="1806912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p:cNvSpPr>
            <a:spLocks noGrp="1"/>
          </p:cNvSpPr>
          <p:nvPr>
            <p:ph type="sldNum" sz="quarter" idx="10"/>
          </p:nvPr>
        </p:nvSpPr>
        <p:spPr/>
        <p:txBody>
          <a:bodyPr/>
          <a:lstStyle>
            <a:lvl1pPr>
              <a:defRPr/>
            </a:lvl1pPr>
          </a:lstStyle>
          <a:p>
            <a:pPr>
              <a:defRPr/>
            </a:pPr>
            <a:fld id="{F966271D-0E5C-4098-9D50-728CE21CD8E1}" type="slidenum">
              <a:rPr lang="cs-CZ" altLang="cs-CZ"/>
              <a:pPr>
                <a:defRPr/>
              </a:pPr>
              <a:t>‹#›</a:t>
            </a:fld>
            <a:endParaRPr lang="cs-CZ" altLang="cs-CZ"/>
          </a:p>
        </p:txBody>
      </p:sp>
    </p:spTree>
    <p:extLst>
      <p:ext uri="{BB962C8B-B14F-4D97-AF65-F5344CB8AC3E}">
        <p14:creationId xmlns:p14="http://schemas.microsoft.com/office/powerpoint/2010/main" val="3992070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913"/>
            <a:ext cx="7067550" cy="1079500"/>
          </a:xfrm>
        </p:spPr>
        <p:txBody>
          <a:bodyPr/>
          <a:lstStyle/>
          <a:p>
            <a:r>
              <a:rPr lang="cs-CZ"/>
              <a:t>Kliknutím lze upravit styl.</a:t>
            </a:r>
          </a:p>
        </p:txBody>
      </p:sp>
      <p:sp>
        <p:nvSpPr>
          <p:cNvPr id="3" name="Zástupný symbol pro text 2"/>
          <p:cNvSpPr>
            <a:spLocks noGrp="1"/>
          </p:cNvSpPr>
          <p:nvPr>
            <p:ph type="body" sz="half" idx="1"/>
          </p:nvPr>
        </p:nvSpPr>
        <p:spPr>
          <a:xfrm>
            <a:off x="457200" y="1844675"/>
            <a:ext cx="4038600" cy="42814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44675"/>
            <a:ext cx="4038600" cy="42814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číslo snímku 5"/>
          <p:cNvSpPr>
            <a:spLocks noGrp="1"/>
          </p:cNvSpPr>
          <p:nvPr>
            <p:ph type="sldNum" sz="quarter" idx="10"/>
          </p:nvPr>
        </p:nvSpPr>
        <p:spPr/>
        <p:txBody>
          <a:bodyPr/>
          <a:lstStyle>
            <a:lvl1pPr>
              <a:defRPr/>
            </a:lvl1pPr>
          </a:lstStyle>
          <a:p>
            <a:pPr>
              <a:defRPr/>
            </a:pPr>
            <a:fld id="{977E996E-C021-43CF-8E68-00A2BEF1B227}" type="slidenum">
              <a:rPr lang="cs-CZ" altLang="cs-CZ"/>
              <a:pPr>
                <a:defRPr/>
              </a:pPr>
              <a:t>‹#›</a:t>
            </a:fld>
            <a:endParaRPr lang="cs-CZ" altLang="cs-CZ"/>
          </a:p>
        </p:txBody>
      </p:sp>
    </p:spTree>
    <p:extLst>
      <p:ext uri="{BB962C8B-B14F-4D97-AF65-F5344CB8AC3E}">
        <p14:creationId xmlns:p14="http://schemas.microsoft.com/office/powerpoint/2010/main" val="73893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Skupina 7"/>
          <p:cNvGrpSpPr>
            <a:grpSpLocks/>
          </p:cNvGrpSpPr>
          <p:nvPr/>
        </p:nvGrpSpPr>
        <p:grpSpPr bwMode="auto">
          <a:xfrm>
            <a:off x="-30163" y="-9525"/>
            <a:ext cx="9204326" cy="6877050"/>
            <a:chOff x="-30304" y="-9000"/>
            <a:chExt cx="9204608" cy="6876000"/>
          </a:xfrm>
        </p:grpSpPr>
        <p:pic>
          <p:nvPicPr>
            <p:cNvPr id="1031" name="Picture 3" descr="D:\BACKUP_LENKA\Plocha\MINISTERSVO_OBRANY\ppt10\pt_103.jpg"/>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30304" y="-9000"/>
              <a:ext cx="9204608" cy="68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 descr="D:\BACKUP_LENKA\Plocha\MINISTERSVO_OBRANY\ppt10\logo_erb.em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96336" y="620688"/>
              <a:ext cx="897532" cy="119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Zástupný symbol pro nadpis 1"/>
          <p:cNvSpPr>
            <a:spLocks noGrp="1"/>
          </p:cNvSpPr>
          <p:nvPr>
            <p:ph type="title"/>
          </p:nvPr>
        </p:nvSpPr>
        <p:spPr>
          <a:xfrm>
            <a:off x="457200" y="188913"/>
            <a:ext cx="7067550" cy="1079500"/>
          </a:xfrm>
          <a:prstGeom prst="rect">
            <a:avLst/>
          </a:prstGeom>
        </p:spPr>
        <p:txBody>
          <a:bodyPr vert="horz" lIns="91440" tIns="45720" rIns="91440" bIns="45720" rtlCol="0" anchor="ctr">
            <a:normAutofit/>
          </a:bodyPr>
          <a:lstStyle/>
          <a:p>
            <a:r>
              <a:rPr lang="cs-CZ" dirty="0"/>
              <a:t>NÁZEV PREZENTACE</a:t>
            </a:r>
          </a:p>
        </p:txBody>
      </p:sp>
      <p:sp>
        <p:nvSpPr>
          <p:cNvPr id="1028" name="Zástupný symbol pro text 2"/>
          <p:cNvSpPr>
            <a:spLocks noGrp="1"/>
          </p:cNvSpPr>
          <p:nvPr>
            <p:ph type="body" idx="1"/>
          </p:nvPr>
        </p:nvSpPr>
        <p:spPr bwMode="auto">
          <a:xfrm>
            <a:off x="457200" y="1844675"/>
            <a:ext cx="8229600" cy="428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6" name="Zástupný symbol pro číslo snímku 5"/>
          <p:cNvSpPr>
            <a:spLocks noGrp="1"/>
          </p:cNvSpPr>
          <p:nvPr>
            <p:ph type="sldNum" sz="quarter" idx="4"/>
          </p:nvPr>
        </p:nvSpPr>
        <p:spPr>
          <a:xfrm>
            <a:off x="7740650" y="6232525"/>
            <a:ext cx="6477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100">
                <a:solidFill>
                  <a:schemeClr val="bg1"/>
                </a:solidFill>
                <a:cs typeface="Arial" panose="020B0604020202020204" pitchFamily="34" charset="0"/>
              </a:defRPr>
            </a:lvl1pPr>
          </a:lstStyle>
          <a:p>
            <a:pPr>
              <a:defRPr/>
            </a:pPr>
            <a:fld id="{EB1D6AAF-BF4E-4D16-9901-7B2C6D3202EB}" type="slidenum">
              <a:rPr lang="cs-CZ" altLang="cs-CZ"/>
              <a:pPr>
                <a:defRPr/>
              </a:pPr>
              <a:t>‹#›</a:t>
            </a:fld>
            <a:endParaRPr lang="cs-CZ" altLang="cs-CZ"/>
          </a:p>
        </p:txBody>
      </p:sp>
      <p:sp>
        <p:nvSpPr>
          <p:cNvPr id="7" name="TextovéPole 6"/>
          <p:cNvSpPr txBox="1"/>
          <p:nvPr/>
        </p:nvSpPr>
        <p:spPr>
          <a:xfrm>
            <a:off x="349250" y="6453188"/>
            <a:ext cx="6192838" cy="203200"/>
          </a:xfrm>
          <a:prstGeom prst="rect">
            <a:avLst/>
          </a:prstGeom>
          <a:noFill/>
        </p:spPr>
        <p:txBody>
          <a:bodyPr>
            <a:spAutoFit/>
          </a:bodyPr>
          <a:lstStyle/>
          <a:p>
            <a:pPr eaLnBrk="1" fontAlgn="auto" hangingPunct="1">
              <a:spcBef>
                <a:spcPts val="0"/>
              </a:spcBef>
              <a:spcAft>
                <a:spcPts val="0"/>
              </a:spcAft>
              <a:defRPr/>
            </a:pPr>
            <a:r>
              <a:rPr lang="cs-CZ" sz="720" b="1" dirty="0">
                <a:latin typeface="Arial Narrow" pitchFamily="34" charset="0"/>
                <a:cs typeface="Arial" pitchFamily="34" charset="0"/>
              </a:rPr>
              <a:t>MINISTERSTVO OBRANY ČR</a:t>
            </a:r>
          </a:p>
        </p:txBody>
      </p:sp>
    </p:spTree>
  </p:cSld>
  <p:clrMap bg1="lt1" tx1="dk1" bg2="lt2" tx2="dk2" accent1="accent1" accent2="accent2" accent3="accent3" accent4="accent4" accent5="accent5" accent6="accent6" hlink="hlink" folHlink="folHlink"/>
  <p:sldLayoutIdLst>
    <p:sldLayoutId id="2147484134" r:id="rId1"/>
    <p:sldLayoutId id="2147484126" r:id="rId2"/>
    <p:sldLayoutId id="2147484127" r:id="rId3"/>
    <p:sldLayoutId id="2147484128" r:id="rId4"/>
    <p:sldLayoutId id="2147484129" r:id="rId5"/>
    <p:sldLayoutId id="2147484130" r:id="rId6"/>
    <p:sldLayoutId id="2147484131" r:id="rId7"/>
    <p:sldLayoutId id="2147484132" r:id="rId8"/>
    <p:sldLayoutId id="2147484133" r:id="rId9"/>
    <p:sldLayoutId id="2147484135" r:id="rId10"/>
  </p:sldLayoutIdLst>
  <p:hf hdr="0" ftr="0" dt="0"/>
  <p:txStyles>
    <p:titleStyle>
      <a:lvl1pPr algn="l" rtl="0" eaLnBrk="0" fontAlgn="base" hangingPunct="0">
        <a:spcBef>
          <a:spcPct val="0"/>
        </a:spcBef>
        <a:spcAft>
          <a:spcPct val="0"/>
        </a:spcAft>
        <a:defRPr sz="2200" b="1" kern="1200" cap="all">
          <a:solidFill>
            <a:schemeClr val="bg1"/>
          </a:solidFill>
          <a:effectLst>
            <a:outerShdw blurRad="38100" dist="38100" dir="2700000" algn="tl">
              <a:srgbClr val="000000">
                <a:alpha val="43137"/>
              </a:srgbClr>
            </a:outerShdw>
          </a:effectLst>
          <a:latin typeface="Arial" pitchFamily="34" charset="0"/>
          <a:ea typeface="+mj-ea"/>
          <a:cs typeface="Arial" pitchFamily="34" charset="0"/>
        </a:defRPr>
      </a:lvl1pPr>
      <a:lvl2pPr algn="l" rtl="0" eaLnBrk="0" fontAlgn="base" hangingPunct="0">
        <a:spcBef>
          <a:spcPct val="0"/>
        </a:spcBef>
        <a:spcAft>
          <a:spcPct val="0"/>
        </a:spcAft>
        <a:defRPr sz="2200" b="1">
          <a:solidFill>
            <a:schemeClr val="bg1"/>
          </a:solidFill>
          <a:latin typeface="Arial" charset="0"/>
          <a:cs typeface="Arial" charset="0"/>
        </a:defRPr>
      </a:lvl2pPr>
      <a:lvl3pPr algn="l" rtl="0" eaLnBrk="0" fontAlgn="base" hangingPunct="0">
        <a:spcBef>
          <a:spcPct val="0"/>
        </a:spcBef>
        <a:spcAft>
          <a:spcPct val="0"/>
        </a:spcAft>
        <a:defRPr sz="2200" b="1">
          <a:solidFill>
            <a:schemeClr val="bg1"/>
          </a:solidFill>
          <a:latin typeface="Arial" charset="0"/>
          <a:cs typeface="Arial" charset="0"/>
        </a:defRPr>
      </a:lvl3pPr>
      <a:lvl4pPr algn="l" rtl="0" eaLnBrk="0" fontAlgn="base" hangingPunct="0">
        <a:spcBef>
          <a:spcPct val="0"/>
        </a:spcBef>
        <a:spcAft>
          <a:spcPct val="0"/>
        </a:spcAft>
        <a:defRPr sz="2200" b="1">
          <a:solidFill>
            <a:schemeClr val="bg1"/>
          </a:solidFill>
          <a:latin typeface="Arial" charset="0"/>
          <a:cs typeface="Arial" charset="0"/>
        </a:defRPr>
      </a:lvl4pPr>
      <a:lvl5pPr algn="l" rtl="0" eaLnBrk="0" fontAlgn="base" hangingPunct="0">
        <a:spcBef>
          <a:spcPct val="0"/>
        </a:spcBef>
        <a:spcAft>
          <a:spcPct val="0"/>
        </a:spcAft>
        <a:defRPr sz="2200" b="1">
          <a:solidFill>
            <a:schemeClr val="bg1"/>
          </a:solidFill>
          <a:latin typeface="Arial" charset="0"/>
          <a:cs typeface="Arial" charset="0"/>
        </a:defRPr>
      </a:lvl5pPr>
      <a:lvl6pPr marL="457200" algn="l" rtl="0" eaLnBrk="1" fontAlgn="base" hangingPunct="1">
        <a:spcBef>
          <a:spcPct val="0"/>
        </a:spcBef>
        <a:spcAft>
          <a:spcPct val="0"/>
        </a:spcAft>
        <a:defRPr sz="2200">
          <a:solidFill>
            <a:schemeClr val="bg1"/>
          </a:solidFill>
          <a:latin typeface="Arial" charset="0"/>
          <a:cs typeface="Arial" charset="0"/>
        </a:defRPr>
      </a:lvl6pPr>
      <a:lvl7pPr marL="914400" algn="l" rtl="0" eaLnBrk="1" fontAlgn="base" hangingPunct="1">
        <a:spcBef>
          <a:spcPct val="0"/>
        </a:spcBef>
        <a:spcAft>
          <a:spcPct val="0"/>
        </a:spcAft>
        <a:defRPr sz="2200">
          <a:solidFill>
            <a:schemeClr val="bg1"/>
          </a:solidFill>
          <a:latin typeface="Arial" charset="0"/>
          <a:cs typeface="Arial" charset="0"/>
        </a:defRPr>
      </a:lvl7pPr>
      <a:lvl8pPr marL="1371600" algn="l" rtl="0" eaLnBrk="1" fontAlgn="base" hangingPunct="1">
        <a:spcBef>
          <a:spcPct val="0"/>
        </a:spcBef>
        <a:spcAft>
          <a:spcPct val="0"/>
        </a:spcAft>
        <a:defRPr sz="2200">
          <a:solidFill>
            <a:schemeClr val="bg1"/>
          </a:solidFill>
          <a:latin typeface="Arial" charset="0"/>
          <a:cs typeface="Arial" charset="0"/>
        </a:defRPr>
      </a:lvl8pPr>
      <a:lvl9pPr marL="1828800" algn="l" rtl="0" eaLnBrk="1" fontAlgn="base" hangingPunct="1">
        <a:spcBef>
          <a:spcPct val="0"/>
        </a:spcBef>
        <a:spcAft>
          <a:spcPct val="0"/>
        </a:spcAft>
        <a:defRPr sz="2200">
          <a:solidFill>
            <a:schemeClr val="bg1"/>
          </a:solidFill>
          <a:latin typeface="Arial" charset="0"/>
          <a:cs typeface="Arial" charset="0"/>
        </a:defRPr>
      </a:lvl9pPr>
    </p:titleStyle>
    <p:bodyStyle>
      <a:lvl1pPr marL="182563" indent="268288" algn="l" rtl="0" eaLnBrk="0" fontAlgn="base" hangingPunct="0">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itchFamily="66" charset="-78"/>
          <a:ea typeface="Arabic Typesetting"/>
          <a:cs typeface="Arabic Typesetting"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itchFamily="66" charset="-78"/>
          <a:ea typeface="Arabic Typesetting"/>
          <a:cs typeface="Arabic Typesetting"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itchFamily="66" charset="-78"/>
          <a:ea typeface="Arabic Typesetting"/>
          <a:cs typeface="Arabic Typesetting"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itchFamily="66" charset="-78"/>
          <a:ea typeface="Arabic Typesetting"/>
          <a:cs typeface="Arabic Typesetting"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itchFamily="66" charset="-78"/>
          <a:ea typeface="Arabic Typesetting"/>
          <a:cs typeface="Arabic Typesetting" pitchFamily="66"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videncevh.mo.gov.cz/" TargetMode="External"/><Relationship Id="rId2" Type="http://schemas.openxmlformats.org/officeDocument/2006/relationships/hyperlink" Target="https://valecnehroby.mo.gov.cz/" TargetMode="External"/><Relationship Id="rId1" Type="http://schemas.openxmlformats.org/officeDocument/2006/relationships/slideLayout" Target="../slideLayouts/slideLayout10.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www.facebook.com/valecne.hrobymo"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6.png"/><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png"/><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6.png"/><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png"/><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png"/><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a:xfrm>
            <a:off x="-180528" y="333374"/>
            <a:ext cx="8243888" cy="792163"/>
          </a:xfrm>
        </p:spPr>
        <p:txBody>
          <a:bodyPr>
            <a:noAutofit/>
          </a:bodyPr>
          <a:lstStyle/>
          <a:p>
            <a:pPr>
              <a:defRPr/>
            </a:pPr>
            <a:r>
              <a:rPr lang="cs-CZ" sz="2400" b="0" i="0" dirty="0" err="1">
                <a:solidFill>
                  <a:schemeClr val="bg1">
                    <a:lumMod val="95000"/>
                  </a:schemeClr>
                </a:solidFill>
                <a:effectLst/>
              </a:rPr>
              <a:t>War</a:t>
            </a:r>
            <a:r>
              <a:rPr lang="cs-CZ" sz="2400" b="0" i="0" dirty="0">
                <a:solidFill>
                  <a:schemeClr val="bg1">
                    <a:lumMod val="95000"/>
                  </a:schemeClr>
                </a:solidFill>
                <a:effectLst/>
              </a:rPr>
              <a:t> </a:t>
            </a:r>
            <a:r>
              <a:rPr lang="cs-CZ" sz="2400" b="0" i="0" dirty="0" err="1">
                <a:solidFill>
                  <a:schemeClr val="bg1">
                    <a:lumMod val="95000"/>
                  </a:schemeClr>
                </a:solidFill>
                <a:effectLst/>
              </a:rPr>
              <a:t>veterans</a:t>
            </a:r>
            <a:r>
              <a:rPr lang="cs-CZ" sz="2400" b="0" i="0" dirty="0">
                <a:solidFill>
                  <a:schemeClr val="bg1">
                    <a:lumMod val="95000"/>
                  </a:schemeClr>
                </a:solidFill>
                <a:effectLst/>
              </a:rPr>
              <a:t> and </a:t>
            </a:r>
            <a:r>
              <a:rPr lang="cs-CZ" sz="2400" b="0" i="0" dirty="0" err="1">
                <a:solidFill>
                  <a:schemeClr val="bg1">
                    <a:lumMod val="95000"/>
                  </a:schemeClr>
                </a:solidFill>
                <a:effectLst/>
              </a:rPr>
              <a:t>war</a:t>
            </a:r>
            <a:r>
              <a:rPr lang="cs-CZ" sz="2400" b="0" i="0" dirty="0">
                <a:solidFill>
                  <a:schemeClr val="bg1">
                    <a:lumMod val="95000"/>
                  </a:schemeClr>
                </a:solidFill>
                <a:effectLst/>
              </a:rPr>
              <a:t> </a:t>
            </a:r>
            <a:r>
              <a:rPr lang="cs-CZ" sz="2400" b="0" i="0" dirty="0" err="1">
                <a:solidFill>
                  <a:schemeClr val="bg1">
                    <a:lumMod val="95000"/>
                  </a:schemeClr>
                </a:solidFill>
                <a:effectLst/>
              </a:rPr>
              <a:t>graves</a:t>
            </a:r>
            <a:r>
              <a:rPr lang="cs-CZ" sz="2400" b="0" i="0" dirty="0">
                <a:solidFill>
                  <a:schemeClr val="bg1">
                    <a:lumMod val="95000"/>
                  </a:schemeClr>
                </a:solidFill>
                <a:effectLst/>
              </a:rPr>
              <a:t> </a:t>
            </a:r>
            <a:br>
              <a:rPr lang="cs-CZ" sz="2400" b="0" i="0" dirty="0">
                <a:solidFill>
                  <a:schemeClr val="bg1">
                    <a:lumMod val="95000"/>
                  </a:schemeClr>
                </a:solidFill>
                <a:effectLst/>
              </a:rPr>
            </a:br>
            <a:r>
              <a:rPr lang="cs-CZ" sz="2400" b="0" i="0" dirty="0">
                <a:solidFill>
                  <a:schemeClr val="bg1">
                    <a:lumMod val="95000"/>
                  </a:schemeClr>
                </a:solidFill>
                <a:effectLst/>
              </a:rPr>
              <a:t>Department</a:t>
            </a:r>
            <a:endParaRPr lang="cs-CZ" sz="2400" dirty="0">
              <a:solidFill>
                <a:schemeClr val="bg1">
                  <a:lumMod val="95000"/>
                </a:schemeClr>
              </a:solidFill>
            </a:endParaRPr>
          </a:p>
        </p:txBody>
      </p:sp>
      <p:sp>
        <p:nvSpPr>
          <p:cNvPr id="7171" name="Podnadpis 2"/>
          <p:cNvSpPr>
            <a:spLocks noGrp="1"/>
          </p:cNvSpPr>
          <p:nvPr>
            <p:ph type="subTitle" idx="1"/>
          </p:nvPr>
        </p:nvSpPr>
        <p:spPr>
          <a:xfrm>
            <a:off x="107950" y="3663950"/>
            <a:ext cx="8928100" cy="2068513"/>
          </a:xfrm>
        </p:spPr>
        <p:txBody>
          <a:bodyPr/>
          <a:lstStyle/>
          <a:p>
            <a:r>
              <a:rPr lang="cs-CZ" sz="2800" b="0" i="0" dirty="0">
                <a:solidFill>
                  <a:schemeClr val="tx2">
                    <a:lumMod val="60000"/>
                    <a:lumOff val="40000"/>
                  </a:schemeClr>
                </a:solidFill>
                <a:effectLst/>
                <a:latin typeface="Arial" panose="020B0604020202020204" pitchFamily="34" charset="0"/>
                <a:cs typeface="Arial" panose="020B0604020202020204" pitchFamily="34" charset="0"/>
              </a:rPr>
              <a:t>Care </a:t>
            </a:r>
            <a:r>
              <a:rPr lang="cs-CZ" sz="2800" b="0" i="0" dirty="0" err="1">
                <a:solidFill>
                  <a:schemeClr val="tx2">
                    <a:lumMod val="60000"/>
                    <a:lumOff val="40000"/>
                  </a:schemeClr>
                </a:solidFill>
                <a:effectLst/>
                <a:latin typeface="Arial" panose="020B0604020202020204" pitchFamily="34" charset="0"/>
                <a:cs typeface="Arial" panose="020B0604020202020204" pitchFamily="34" charset="0"/>
              </a:rPr>
              <a:t>of</a:t>
            </a:r>
            <a:r>
              <a:rPr lang="cs-CZ" sz="2800" b="0" i="0" dirty="0">
                <a:solidFill>
                  <a:schemeClr val="tx2">
                    <a:lumMod val="60000"/>
                    <a:lumOff val="40000"/>
                  </a:schemeClr>
                </a:solidFill>
                <a:effectLst/>
                <a:latin typeface="Arial" panose="020B0604020202020204" pitchFamily="34" charset="0"/>
                <a:cs typeface="Arial" panose="020B0604020202020204" pitchFamily="34" charset="0"/>
              </a:rPr>
              <a:t> </a:t>
            </a:r>
            <a:r>
              <a:rPr lang="cs-CZ" sz="2800" b="0" i="0" dirty="0" err="1">
                <a:solidFill>
                  <a:schemeClr val="tx2">
                    <a:lumMod val="60000"/>
                    <a:lumOff val="40000"/>
                  </a:schemeClr>
                </a:solidFill>
                <a:effectLst/>
                <a:latin typeface="Arial" panose="020B0604020202020204" pitchFamily="34" charset="0"/>
                <a:cs typeface="Arial" panose="020B0604020202020204" pitchFamily="34" charset="0"/>
              </a:rPr>
              <a:t>war</a:t>
            </a:r>
            <a:r>
              <a:rPr lang="cs-CZ" sz="2800" b="0" i="0" dirty="0">
                <a:solidFill>
                  <a:schemeClr val="tx2">
                    <a:lumMod val="60000"/>
                    <a:lumOff val="40000"/>
                  </a:schemeClr>
                </a:solidFill>
                <a:effectLst/>
                <a:latin typeface="Arial" panose="020B0604020202020204" pitchFamily="34" charset="0"/>
                <a:cs typeface="Arial" panose="020B0604020202020204" pitchFamily="34" charset="0"/>
              </a:rPr>
              <a:t> </a:t>
            </a:r>
            <a:r>
              <a:rPr lang="cs-CZ" sz="2800" b="0" i="0" dirty="0" err="1">
                <a:solidFill>
                  <a:schemeClr val="tx2">
                    <a:lumMod val="60000"/>
                    <a:lumOff val="40000"/>
                  </a:schemeClr>
                </a:solidFill>
                <a:effectLst/>
                <a:latin typeface="Arial" panose="020B0604020202020204" pitchFamily="34" charset="0"/>
                <a:cs typeface="Arial" panose="020B0604020202020204" pitchFamily="34" charset="0"/>
              </a:rPr>
              <a:t>graves</a:t>
            </a:r>
            <a:endParaRPr lang="cs-CZ" sz="2800" b="0" i="0" dirty="0">
              <a:solidFill>
                <a:schemeClr val="tx2">
                  <a:lumMod val="60000"/>
                  <a:lumOff val="40000"/>
                </a:schemeClr>
              </a:solidFill>
              <a:effectLst/>
              <a:latin typeface="Arial" panose="020B0604020202020204" pitchFamily="34" charset="0"/>
              <a:cs typeface="Arial" panose="020B0604020202020204" pitchFamily="34" charset="0"/>
            </a:endParaRPr>
          </a:p>
          <a:p>
            <a:r>
              <a:rPr lang="cs-CZ" dirty="0">
                <a:solidFill>
                  <a:srgbClr val="3C4043"/>
                </a:solidFill>
                <a:latin typeface="Times New Roman" panose="02020603050405020304" pitchFamily="18" charset="0"/>
                <a:cs typeface="Times New Roman" panose="02020603050405020304" pitchFamily="18" charset="0"/>
                <a:hlinkClick r:id="rId2"/>
              </a:rPr>
              <a:t>valecnehroby.mo.gov.cz</a:t>
            </a:r>
            <a:endParaRPr lang="cs-CZ" dirty="0">
              <a:solidFill>
                <a:srgbClr val="3C4043"/>
              </a:solidFill>
              <a:latin typeface="Times New Roman" panose="02020603050405020304" pitchFamily="18" charset="0"/>
              <a:cs typeface="Times New Roman" panose="02020603050405020304" pitchFamily="18" charset="0"/>
            </a:endParaRPr>
          </a:p>
          <a:p>
            <a:r>
              <a:rPr lang="cs-CZ" dirty="0">
                <a:solidFill>
                  <a:srgbClr val="3C4043"/>
                </a:solidFill>
                <a:latin typeface="Times New Roman" panose="02020603050405020304" pitchFamily="18" charset="0"/>
                <a:cs typeface="Times New Roman" panose="02020603050405020304" pitchFamily="18" charset="0"/>
                <a:hlinkClick r:id="rId3"/>
              </a:rPr>
              <a:t>evidencevh.mo.gov.cz</a:t>
            </a:r>
            <a:endParaRPr lang="cs-CZ" dirty="0">
              <a:solidFill>
                <a:srgbClr val="3C4043"/>
              </a:solidFill>
              <a:latin typeface="Times New Roman" panose="02020603050405020304" pitchFamily="18" charset="0"/>
              <a:cs typeface="Times New Roman" panose="02020603050405020304" pitchFamily="18" charset="0"/>
            </a:endParaRPr>
          </a:p>
          <a:p>
            <a:r>
              <a:rPr lang="cs-CZ" dirty="0">
                <a:solidFill>
                  <a:srgbClr val="3C4043"/>
                </a:solidFill>
                <a:latin typeface="Times New Roman" panose="02020603050405020304" pitchFamily="18" charset="0"/>
                <a:cs typeface="Times New Roman" panose="02020603050405020304" pitchFamily="18" charset="0"/>
                <a:hlinkClick r:id="rId4"/>
              </a:rPr>
              <a:t>facebook.com/valecne.hrobymo</a:t>
            </a:r>
            <a:endParaRPr lang="cs-CZ" dirty="0">
              <a:solidFill>
                <a:srgbClr val="3C4043"/>
              </a:solidFill>
              <a:latin typeface="Times New Roman" panose="02020603050405020304" pitchFamily="18" charset="0"/>
              <a:cs typeface="Times New Roman" panose="02020603050405020304" pitchFamily="18" charset="0"/>
            </a:endParaRPr>
          </a:p>
          <a:p>
            <a:endParaRPr lang="cs-CZ" dirty="0">
              <a:solidFill>
                <a:srgbClr val="3C4043"/>
              </a:solidFill>
              <a:latin typeface="Times New Roman" panose="02020603050405020304" pitchFamily="18" charset="0"/>
              <a:cs typeface="Times New Roman" panose="02020603050405020304" pitchFamily="18" charset="0"/>
            </a:endParaRPr>
          </a:p>
          <a:p>
            <a:endParaRPr lang="cs-CZ" dirty="0">
              <a:solidFill>
                <a:srgbClr val="3C4043"/>
              </a:solidFill>
              <a:latin typeface="Times New Roman" panose="02020603050405020304" pitchFamily="18" charset="0"/>
              <a:cs typeface="Times New Roman" panose="02020603050405020304" pitchFamily="18" charset="0"/>
            </a:endParaRPr>
          </a:p>
          <a:p>
            <a:endParaRPr lang="cs-CZ" b="1" dirty="0"/>
          </a:p>
          <a:p>
            <a:endParaRPr lang="cs-CZ" altLang="cs-CZ" sz="2400" dirty="0">
              <a:solidFill>
                <a:srgbClr val="002060"/>
              </a:solidFill>
            </a:endParaRPr>
          </a:p>
        </p:txBody>
      </p:sp>
      <p:grpSp>
        <p:nvGrpSpPr>
          <p:cNvPr id="2" name="Skupina 5"/>
          <p:cNvGrpSpPr>
            <a:grpSpLocks/>
          </p:cNvGrpSpPr>
          <p:nvPr/>
        </p:nvGrpSpPr>
        <p:grpSpPr bwMode="auto">
          <a:xfrm>
            <a:off x="2303748" y="1682812"/>
            <a:ext cx="4536503" cy="1981002"/>
            <a:chOff x="0" y="1132993"/>
            <a:chExt cx="9144000" cy="3880183"/>
          </a:xfrm>
          <a:effectLst>
            <a:outerShdw blurRad="127000" dist="127000" dir="2700000" algn="tl" rotWithShape="0">
              <a:prstClr val="black">
                <a:alpha val="50000"/>
              </a:prstClr>
            </a:outerShdw>
          </a:effectLst>
        </p:grpSpPr>
        <p:pic>
          <p:nvPicPr>
            <p:cNvPr id="2053" name="Picture 5" descr="C:\Users\OVV MO\Desktop\TMP\Trikolora.png"/>
            <p:cNvPicPr>
              <a:picLocks noChangeAspect="1" noChangeArrowheads="1"/>
            </p:cNvPicPr>
            <p:nvPr/>
          </p:nvPicPr>
          <p:blipFill>
            <a:blip r:embed="rId5" cstate="screen"/>
            <a:srcRect/>
            <a:stretch>
              <a:fillRect/>
            </a:stretch>
          </p:blipFill>
          <p:spPr bwMode="auto">
            <a:xfrm>
              <a:off x="0" y="2924944"/>
              <a:ext cx="9144000" cy="228600"/>
            </a:xfrm>
            <a:prstGeom prst="rect">
              <a:avLst/>
            </a:prstGeom>
            <a:noFill/>
            <a:ln w="9525">
              <a:noFill/>
              <a:miter lim="800000"/>
              <a:headEnd/>
              <a:tailEnd/>
            </a:ln>
          </p:spPr>
        </p:pic>
        <p:pic>
          <p:nvPicPr>
            <p:cNvPr id="2054" name="Picture 3"/>
            <p:cNvPicPr>
              <a:picLocks noChangeAspect="1" noChangeArrowheads="1"/>
            </p:cNvPicPr>
            <p:nvPr/>
          </p:nvPicPr>
          <p:blipFill>
            <a:blip r:embed="rId6" cstate="screen"/>
            <a:srcRect/>
            <a:stretch>
              <a:fillRect/>
            </a:stretch>
          </p:blipFill>
          <p:spPr bwMode="auto">
            <a:xfrm>
              <a:off x="2916760" y="1132993"/>
              <a:ext cx="2951384" cy="3880183"/>
            </a:xfrm>
            <a:prstGeom prst="rect">
              <a:avLst/>
            </a:prstGeom>
            <a:noFill/>
            <a:ln w="9525">
              <a:noFill/>
              <a:miter lim="800000"/>
              <a:headEnd/>
              <a:tailEnd/>
            </a:ln>
          </p:spPr>
        </p:pic>
      </p:grpSp>
      <p:sp>
        <p:nvSpPr>
          <p:cNvPr id="3" name="Zástupný symbol pro číslo snímku 3">
            <a:extLst>
              <a:ext uri="{FF2B5EF4-FFF2-40B4-BE49-F238E27FC236}">
                <a16:creationId xmlns:a16="http://schemas.microsoft.com/office/drawing/2014/main" id="{6DD12654-ACCD-51F5-F3DB-B55EF58F14C2}"/>
              </a:ext>
            </a:extLst>
          </p:cNvPr>
          <p:cNvSpPr txBox="1">
            <a:spLocks noChangeArrowheads="1"/>
          </p:cNvSpPr>
          <p:nvPr/>
        </p:nvSpPr>
        <p:spPr bwMode="auto">
          <a:xfrm>
            <a:off x="7956376" y="6309320"/>
            <a:ext cx="647774" cy="3727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cs-CZ"/>
            </a:defPPr>
            <a:lvl1pPr algn="l" rtl="0" eaLnBrk="0" fontAlgn="base" hangingPunct="0">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1</a:t>
            </a:fld>
            <a:endParaRPr lang="cs-CZ" altLang="cs-CZ" sz="11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5A13E6-AF44-CE83-7361-B1D5F7B75C00}"/>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B8D482D3-3C11-76C0-4354-025864DC83DE}"/>
              </a:ext>
            </a:extLst>
          </p:cNvPr>
          <p:cNvGraphicFramePr>
            <a:graphicFrameLocks noGrp="1"/>
          </p:cNvGraphicFramePr>
          <p:nvPr>
            <p:ph sz="half" idx="2"/>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C42348DB-9917-CD3D-F38C-1070681B5735}"/>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79AD74CC-E5F1-D92C-F5C3-F218115A691A}"/>
              </a:ext>
            </a:extLst>
          </p:cNvPr>
          <p:cNvSpPr>
            <a:spLocks noGrp="1"/>
          </p:cNvSpPr>
          <p:nvPr>
            <p:ph type="title"/>
          </p:nvPr>
        </p:nvSpPr>
        <p:spPr/>
        <p:txBody>
          <a:bodyPr>
            <a:normAutofit/>
          </a:bodyPr>
          <a:lstStyle/>
          <a:p>
            <a:pPr>
              <a:defRPr/>
            </a:pPr>
            <a:r>
              <a:rPr lang="cs-CZ" b="0" dirty="0" err="1">
                <a:effectLst/>
              </a:rPr>
              <a:t>financing</a:t>
            </a:r>
            <a:endParaRPr lang="cs-CZ" sz="2400" dirty="0">
              <a:solidFill>
                <a:schemeClr val="bg1">
                  <a:lumMod val="95000"/>
                </a:schemeClr>
              </a:solidFill>
            </a:endParaRPr>
          </a:p>
        </p:txBody>
      </p:sp>
      <p:sp>
        <p:nvSpPr>
          <p:cNvPr id="17413" name="Zástupný symbol pro číslo snímku 4">
            <a:extLst>
              <a:ext uri="{FF2B5EF4-FFF2-40B4-BE49-F238E27FC236}">
                <a16:creationId xmlns:a16="http://schemas.microsoft.com/office/drawing/2014/main" id="{8B1E9189-D377-6B89-1ECE-6437B1616A9E}"/>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9A1D94E6-CEFD-E4FF-72DC-A084629CAA4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781A59E1-DDB0-8827-7955-ECED6B2E0A31}"/>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10</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479E882F-5A72-16A1-3A5A-D8E67AAD137B}"/>
              </a:ext>
            </a:extLst>
          </p:cNvPr>
          <p:cNvSpPr>
            <a:spLocks noGrp="1"/>
          </p:cNvSpPr>
          <p:nvPr>
            <p:ph sz="half" idx="1"/>
          </p:nvPr>
        </p:nvSpPr>
        <p:spPr>
          <a:xfrm>
            <a:off x="457200" y="1844825"/>
            <a:ext cx="8291264" cy="4281339"/>
          </a:xfrm>
        </p:spPr>
        <p:txBody>
          <a:bodyPr/>
          <a:lstStyle/>
          <a:p>
            <a:endParaRPr lang="cs-CZ" sz="2400" dirty="0"/>
          </a:p>
          <a:p>
            <a:r>
              <a:rPr lang="en-US" sz="2400" dirty="0"/>
              <a:t>The Ministry</a:t>
            </a:r>
            <a:r>
              <a:rPr lang="cs-CZ" sz="2400" dirty="0"/>
              <a:t> </a:t>
            </a:r>
            <a:r>
              <a:rPr lang="en-US" sz="2400" dirty="0"/>
              <a:t>of Defense provides 20,000,000 crowns</a:t>
            </a:r>
            <a:r>
              <a:rPr lang="cs-CZ" sz="2400" dirty="0"/>
              <a:t> (800 000 Euro)</a:t>
            </a:r>
            <a:r>
              <a:rPr lang="en-US" sz="2400" dirty="0"/>
              <a:t> in subsidies each year for the care of war graves in the Czech Republic. The beneficiary is the owner of the war grave (the vast majority are municipalities).</a:t>
            </a:r>
            <a:endParaRPr lang="cs-CZ" sz="2400" dirty="0"/>
          </a:p>
          <a:p>
            <a:endParaRPr lang="cs-CZ" sz="2400" dirty="0"/>
          </a:p>
          <a:p>
            <a:r>
              <a:rPr lang="cs-CZ" sz="2400"/>
              <a:t>Subsidies</a:t>
            </a:r>
            <a:r>
              <a:rPr lang="en-US" sz="2400"/>
              <a:t> </a:t>
            </a:r>
            <a:r>
              <a:rPr lang="en-US" sz="2400" dirty="0"/>
              <a:t>are provided through the grant program “Preservation and restoration of historic values I”, which is open for 2020–2029. The process of development of the program documentation reflected the requirement</a:t>
            </a:r>
            <a:r>
              <a:rPr lang="cs-CZ" sz="2400" dirty="0"/>
              <a:t> </a:t>
            </a:r>
            <a:r>
              <a:rPr lang="en-US" sz="2400" dirty="0"/>
              <a:t>the quantity of discharged applications above 60%.</a:t>
            </a:r>
            <a:endParaRPr lang="cs-CZ" sz="2400" dirty="0"/>
          </a:p>
          <a:p>
            <a:pPr indent="0">
              <a:buNone/>
            </a:pPr>
            <a:endParaRPr lang="cs-CZ" sz="1800" dirty="0"/>
          </a:p>
          <a:p>
            <a:pPr indent="0">
              <a:buNone/>
            </a:pPr>
            <a:br>
              <a:rPr lang="en-US" sz="2000" dirty="0"/>
            </a:br>
            <a:endParaRPr lang="cs-CZ" sz="2000" dirty="0"/>
          </a:p>
          <a:p>
            <a:pPr>
              <a:buFontTx/>
              <a:buChar char="-"/>
            </a:pPr>
            <a:endParaRPr lang="cs-CZ" sz="2400" dirty="0"/>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32137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4E8BD-30A3-2D15-F9A5-81CB38544649}"/>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E282942D-F3FD-A2F4-FE42-A8B72277C033}"/>
              </a:ext>
            </a:extLst>
          </p:cNvPr>
          <p:cNvGraphicFramePr>
            <a:graphicFrameLocks noGrp="1"/>
          </p:cNvGraphicFramePr>
          <p:nvPr>
            <p:ph sz="half" idx="2"/>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C8AD5666-42AC-AB05-296F-2056DB545B01}"/>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E780BB89-2ED3-B064-93A2-759DFC54B3B7}"/>
              </a:ext>
            </a:extLst>
          </p:cNvPr>
          <p:cNvSpPr>
            <a:spLocks noGrp="1"/>
          </p:cNvSpPr>
          <p:nvPr>
            <p:ph type="title"/>
          </p:nvPr>
        </p:nvSpPr>
        <p:spPr/>
        <p:txBody>
          <a:bodyPr>
            <a:normAutofit/>
          </a:bodyPr>
          <a:lstStyle/>
          <a:p>
            <a:pPr>
              <a:defRPr/>
            </a:pPr>
            <a:r>
              <a:rPr lang="cs-CZ" b="0" dirty="0" err="1">
                <a:effectLst/>
              </a:rPr>
              <a:t>financing</a:t>
            </a:r>
            <a:endParaRPr lang="cs-CZ" sz="2400" dirty="0">
              <a:solidFill>
                <a:schemeClr val="bg1">
                  <a:lumMod val="95000"/>
                </a:schemeClr>
              </a:solidFill>
            </a:endParaRPr>
          </a:p>
        </p:txBody>
      </p:sp>
      <p:sp>
        <p:nvSpPr>
          <p:cNvPr id="17413" name="Zástupný symbol pro číslo snímku 4">
            <a:extLst>
              <a:ext uri="{FF2B5EF4-FFF2-40B4-BE49-F238E27FC236}">
                <a16:creationId xmlns:a16="http://schemas.microsoft.com/office/drawing/2014/main" id="{2B84FEEB-7F20-C0EB-6984-6688E8CC068F}"/>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9AE8C064-4EB5-ED0C-D4D8-20CF1EA1AFD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16FCAAD8-4C86-8374-B7C8-AF863FE38492}"/>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11</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8DDBB2C1-D7E1-B25E-AA85-156A38A5A462}"/>
              </a:ext>
            </a:extLst>
          </p:cNvPr>
          <p:cNvSpPr>
            <a:spLocks noGrp="1"/>
          </p:cNvSpPr>
          <p:nvPr>
            <p:ph sz="half" idx="1"/>
          </p:nvPr>
        </p:nvSpPr>
        <p:spPr>
          <a:xfrm>
            <a:off x="457200" y="1844825"/>
            <a:ext cx="8291264" cy="4281339"/>
          </a:xfrm>
        </p:spPr>
        <p:txBody>
          <a:bodyPr/>
          <a:lstStyle/>
          <a:p>
            <a:r>
              <a:rPr lang="cs-CZ" sz="2000" u="sng" dirty="0" err="1"/>
              <a:t>Main</a:t>
            </a:r>
            <a:r>
              <a:rPr lang="cs-CZ" sz="2000" u="sng" dirty="0"/>
              <a:t> </a:t>
            </a:r>
            <a:r>
              <a:rPr lang="cs-CZ" sz="2000" u="sng" dirty="0" err="1"/>
              <a:t>criteria</a:t>
            </a:r>
            <a:r>
              <a:rPr lang="cs-CZ" sz="2000" u="sng" dirty="0"/>
              <a:t> </a:t>
            </a:r>
            <a:r>
              <a:rPr lang="cs-CZ" sz="2000" u="sng" dirty="0" err="1"/>
              <a:t>for</a:t>
            </a:r>
            <a:r>
              <a:rPr lang="cs-CZ" sz="2000" u="sng" dirty="0"/>
              <a:t> </a:t>
            </a:r>
            <a:r>
              <a:rPr lang="cs-CZ" sz="2000" u="sng" dirty="0" err="1"/>
              <a:t>assessing</a:t>
            </a:r>
            <a:r>
              <a:rPr lang="cs-CZ" sz="2000" u="sng" dirty="0"/>
              <a:t> </a:t>
            </a:r>
            <a:r>
              <a:rPr lang="cs-CZ" sz="2000" u="sng" dirty="0" err="1"/>
              <a:t>applications</a:t>
            </a:r>
            <a:r>
              <a:rPr lang="cs-CZ" sz="2000" dirty="0"/>
              <a:t>:</a:t>
            </a:r>
          </a:p>
          <a:p>
            <a:pPr indent="0">
              <a:buNone/>
            </a:pPr>
            <a:r>
              <a:rPr lang="cs-CZ" sz="2000" dirty="0"/>
              <a:t>        a) </a:t>
            </a:r>
            <a:r>
              <a:rPr lang="en-US" sz="2000" dirty="0"/>
              <a:t>whether this is a war grave with remains</a:t>
            </a:r>
            <a:endParaRPr lang="cs-CZ" sz="2000" dirty="0"/>
          </a:p>
          <a:p>
            <a:pPr indent="0">
              <a:buNone/>
            </a:pPr>
            <a:r>
              <a:rPr lang="cs-CZ" sz="2000" dirty="0"/>
              <a:t>        b) w</a:t>
            </a:r>
            <a:r>
              <a:rPr lang="en-US" sz="2000" dirty="0"/>
              <a:t>hat period is the war grave from (World War II is preferred)</a:t>
            </a:r>
            <a:endParaRPr lang="cs-CZ" sz="2000" dirty="0"/>
          </a:p>
          <a:p>
            <a:pPr indent="0">
              <a:buNone/>
            </a:pPr>
            <a:r>
              <a:rPr lang="cs-CZ" sz="2000" dirty="0"/>
              <a:t>        c) </a:t>
            </a:r>
            <a:r>
              <a:rPr lang="en-US" sz="2000" dirty="0"/>
              <a:t>the cost of building a monument</a:t>
            </a:r>
            <a:endParaRPr lang="cs-CZ" sz="2000" dirty="0"/>
          </a:p>
          <a:p>
            <a:pPr indent="0">
              <a:buNone/>
            </a:pPr>
            <a:r>
              <a:rPr lang="cs-CZ" sz="2000" dirty="0"/>
              <a:t>        d) </a:t>
            </a:r>
            <a:r>
              <a:rPr lang="en-US" sz="2000" dirty="0"/>
              <a:t>size of the municipality applying for a subsidy (smaller municipalities are preferred)</a:t>
            </a:r>
            <a:endParaRPr lang="cs-CZ" sz="2000" dirty="0"/>
          </a:p>
          <a:p>
            <a:pPr indent="0">
              <a:buNone/>
            </a:pPr>
            <a:endParaRPr lang="cs-CZ" sz="2000" dirty="0"/>
          </a:p>
          <a:p>
            <a:r>
              <a:rPr lang="en-US" sz="2000" dirty="0"/>
              <a:t>The Ministry of Defense provides 5,000,000 crowns</a:t>
            </a:r>
            <a:r>
              <a:rPr lang="cs-CZ" sz="2000" dirty="0"/>
              <a:t> (200 000 Euro)</a:t>
            </a:r>
            <a:r>
              <a:rPr lang="en-US" sz="2000" dirty="0"/>
              <a:t> in the form of a financial donation abroad each year for the care of Czech war graves in other countries.</a:t>
            </a:r>
            <a:endParaRPr lang="cs-CZ" sz="2000" dirty="0"/>
          </a:p>
          <a:p>
            <a:pPr indent="0">
              <a:buNone/>
            </a:pPr>
            <a:r>
              <a:rPr lang="cs-CZ" sz="2000" dirty="0"/>
              <a:t>        -  </a:t>
            </a:r>
            <a:r>
              <a:rPr lang="en-US" sz="2000" dirty="0"/>
              <a:t>The beneficiaries are mainly municipalities and non-profit organizations.</a:t>
            </a:r>
            <a:endParaRPr lang="cs-CZ" sz="2000" dirty="0"/>
          </a:p>
          <a:p>
            <a:pPr indent="0">
              <a:buNone/>
            </a:pPr>
            <a:r>
              <a:rPr lang="cs-CZ" sz="2000" dirty="0"/>
              <a:t>        -  </a:t>
            </a:r>
            <a:r>
              <a:rPr lang="en-US" sz="2000" dirty="0"/>
              <a:t>The donation can be used for the construction of a war grave, reconstruction of a war grave, exhumation and</a:t>
            </a:r>
            <a:r>
              <a:rPr lang="cs-CZ" sz="2000" dirty="0"/>
              <a:t> </a:t>
            </a:r>
            <a:r>
              <a:rPr lang="en-US" sz="2000" dirty="0"/>
              <a:t>archival and documentation research.</a:t>
            </a:r>
            <a:endParaRPr lang="cs-CZ" sz="2000" dirty="0"/>
          </a:p>
          <a:p>
            <a:pPr indent="0">
              <a:buNone/>
            </a:pPr>
            <a:endParaRPr lang="cs-CZ" sz="1800" dirty="0"/>
          </a:p>
          <a:p>
            <a:pPr indent="0">
              <a:buNone/>
            </a:pPr>
            <a:br>
              <a:rPr lang="en-US" sz="2000" dirty="0"/>
            </a:br>
            <a:endParaRPr lang="cs-CZ" sz="2000" dirty="0"/>
          </a:p>
          <a:p>
            <a:pPr>
              <a:buFontTx/>
              <a:buChar char="-"/>
            </a:pPr>
            <a:endParaRPr lang="cs-CZ" sz="2400" dirty="0"/>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81976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9187F-2AA4-CBFE-D2F9-880521B71F1C}"/>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923DBFD4-47CE-7412-FBE6-02E6E3762F74}"/>
              </a:ext>
            </a:extLst>
          </p:cNvPr>
          <p:cNvGraphicFramePr>
            <a:graphicFrameLocks noGrp="1"/>
          </p:cNvGraphicFramePr>
          <p:nvPr>
            <p:ph sz="half" idx="2"/>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157703B5-E703-A0BD-4030-B4FE87E10836}"/>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9AFE31D7-9E4A-C2E5-5D5F-D948CCA0402E}"/>
              </a:ext>
            </a:extLst>
          </p:cNvPr>
          <p:cNvSpPr>
            <a:spLocks noGrp="1"/>
          </p:cNvSpPr>
          <p:nvPr>
            <p:ph type="title"/>
          </p:nvPr>
        </p:nvSpPr>
        <p:spPr/>
        <p:txBody>
          <a:bodyPr>
            <a:normAutofit/>
          </a:bodyPr>
          <a:lstStyle/>
          <a:p>
            <a:pPr>
              <a:defRPr/>
            </a:pPr>
            <a:r>
              <a:rPr lang="cs-CZ" sz="1800" b="0" dirty="0" err="1">
                <a:effectLst/>
              </a:rPr>
              <a:t>Financing</a:t>
            </a:r>
            <a:r>
              <a:rPr lang="cs-CZ" sz="1800" b="0" dirty="0">
                <a:effectLst/>
              </a:rPr>
              <a:t> - </a:t>
            </a:r>
            <a:r>
              <a:rPr lang="en-US" sz="1800" b="0" dirty="0">
                <a:effectLst/>
              </a:rPr>
              <a:t>changes planned in the coming years</a:t>
            </a:r>
            <a:endParaRPr lang="cs-CZ" sz="1800" dirty="0">
              <a:solidFill>
                <a:schemeClr val="bg1">
                  <a:lumMod val="95000"/>
                </a:schemeClr>
              </a:solidFill>
            </a:endParaRPr>
          </a:p>
        </p:txBody>
      </p:sp>
      <p:sp>
        <p:nvSpPr>
          <p:cNvPr id="17413" name="Zástupný symbol pro číslo snímku 4">
            <a:extLst>
              <a:ext uri="{FF2B5EF4-FFF2-40B4-BE49-F238E27FC236}">
                <a16:creationId xmlns:a16="http://schemas.microsoft.com/office/drawing/2014/main" id="{1AC05B9E-2A46-E166-1426-10A5EDC1C5A1}"/>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6C348713-1628-779F-8BBB-4C5A4E87B0F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619BD5B7-D635-E0F1-F56C-136A7175F084}"/>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12</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1BB7ADC6-91AD-A27A-EB7A-98563EB8CC50}"/>
              </a:ext>
            </a:extLst>
          </p:cNvPr>
          <p:cNvSpPr>
            <a:spLocks noGrp="1"/>
          </p:cNvSpPr>
          <p:nvPr>
            <p:ph sz="half" idx="1"/>
          </p:nvPr>
        </p:nvSpPr>
        <p:spPr>
          <a:xfrm>
            <a:off x="457200" y="1844825"/>
            <a:ext cx="8291264" cy="4281339"/>
          </a:xfrm>
        </p:spPr>
        <p:txBody>
          <a:bodyPr/>
          <a:lstStyle/>
          <a:p>
            <a:r>
              <a:rPr lang="en-US" sz="2400" dirty="0"/>
              <a:t>increase in funds for the care of war graves in the Czech Republic from 20,000,000 </a:t>
            </a:r>
            <a:r>
              <a:rPr lang="cs-CZ" sz="2400" dirty="0" err="1"/>
              <a:t>crowns</a:t>
            </a:r>
            <a:r>
              <a:rPr lang="cs-CZ" sz="2400" dirty="0"/>
              <a:t> (800 000 Euro) </a:t>
            </a:r>
            <a:r>
              <a:rPr lang="en-US" sz="2400" dirty="0"/>
              <a:t>to 25,000,000</a:t>
            </a:r>
            <a:r>
              <a:rPr lang="cs-CZ" sz="2400" dirty="0"/>
              <a:t> </a:t>
            </a:r>
            <a:r>
              <a:rPr lang="cs-CZ" sz="2400" dirty="0" err="1"/>
              <a:t>crowns</a:t>
            </a:r>
            <a:r>
              <a:rPr lang="cs-CZ" sz="2400" dirty="0"/>
              <a:t> (1 000 000 Euro)</a:t>
            </a:r>
          </a:p>
          <a:p>
            <a:r>
              <a:rPr lang="en-US" sz="2400" dirty="0"/>
              <a:t>increase in funds for the care of Czech war graves abroad from 5,000,000</a:t>
            </a:r>
            <a:r>
              <a:rPr lang="cs-CZ" sz="2400" dirty="0"/>
              <a:t> </a:t>
            </a:r>
            <a:r>
              <a:rPr lang="cs-CZ" sz="2400" dirty="0" err="1"/>
              <a:t>crowns</a:t>
            </a:r>
            <a:r>
              <a:rPr lang="cs-CZ" sz="2400" dirty="0"/>
              <a:t> (200 000 Euro)</a:t>
            </a:r>
            <a:r>
              <a:rPr lang="en-US" sz="2400" dirty="0"/>
              <a:t> to 8,000,000</a:t>
            </a:r>
            <a:r>
              <a:rPr lang="cs-CZ" sz="2400" dirty="0"/>
              <a:t> </a:t>
            </a:r>
            <a:r>
              <a:rPr lang="cs-CZ" sz="2400" dirty="0" err="1"/>
              <a:t>crowns</a:t>
            </a:r>
            <a:r>
              <a:rPr lang="cs-CZ" sz="2400" dirty="0"/>
              <a:t> (320 000 Euro)</a:t>
            </a:r>
          </a:p>
          <a:p>
            <a:r>
              <a:rPr lang="en-US" sz="2400" dirty="0"/>
              <a:t>to ensure funding for monuments/memorials related to the military history of the Czech Republic, but which do not meet the definition of a war grave</a:t>
            </a:r>
            <a:endParaRPr lang="cs-CZ" sz="2400" dirty="0"/>
          </a:p>
          <a:p>
            <a:r>
              <a:rPr lang="en-US" sz="2400" dirty="0"/>
              <a:t>simplify the process of providing donations abroad for the care of Czech war graves (today the entire process takes about 2 years)</a:t>
            </a:r>
            <a:endParaRPr lang="cs-CZ" sz="2400" dirty="0"/>
          </a:p>
          <a:p>
            <a:pPr indent="0">
              <a:buNone/>
            </a:pPr>
            <a:br>
              <a:rPr lang="en-US" sz="2400" dirty="0"/>
            </a:br>
            <a:endParaRPr lang="cs-CZ" sz="2400" dirty="0"/>
          </a:p>
          <a:p>
            <a:pPr>
              <a:buFontTx/>
              <a:buChar char="-"/>
            </a:pPr>
            <a:endParaRPr lang="cs-CZ" sz="2400" dirty="0"/>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03346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13033-E848-C780-5B91-675CB4531DF8}"/>
              </a:ext>
            </a:extLst>
          </p:cNvPr>
          <p:cNvSpPr>
            <a:spLocks noGrp="1"/>
          </p:cNvSpPr>
          <p:nvPr>
            <p:ph type="title"/>
          </p:nvPr>
        </p:nvSpPr>
        <p:spPr>
          <a:xfrm>
            <a:off x="107950" y="117475"/>
            <a:ext cx="7067550" cy="1079500"/>
          </a:xfrm>
        </p:spPr>
        <p:txBody>
          <a:bodyPr>
            <a:normAutofit/>
          </a:bodyPr>
          <a:lstStyle/>
          <a:p>
            <a:pPr>
              <a:defRPr/>
            </a:pPr>
            <a:r>
              <a:rPr lang="cs-CZ" b="0" dirty="0">
                <a:effectLst/>
              </a:rPr>
              <a:t>department </a:t>
            </a:r>
            <a:r>
              <a:rPr lang="cs-CZ" b="0" dirty="0" err="1">
                <a:effectLst/>
              </a:rPr>
              <a:t>structure</a:t>
            </a:r>
            <a:endParaRPr lang="cs-CZ" dirty="0">
              <a:solidFill>
                <a:schemeClr val="bg1">
                  <a:lumMod val="95000"/>
                </a:schemeClr>
              </a:solidFill>
              <a:latin typeface="Times New Roman" panose="02020603050405020304" pitchFamily="18" charset="0"/>
              <a:cs typeface="Times New Roman" panose="02020603050405020304" pitchFamily="18" charset="0"/>
            </a:endParaRPr>
          </a:p>
        </p:txBody>
      </p:sp>
      <p:sp>
        <p:nvSpPr>
          <p:cNvPr id="7171" name="Zástupný symbol pro číslo snímku 3">
            <a:extLst>
              <a:ext uri="{FF2B5EF4-FFF2-40B4-BE49-F238E27FC236}">
                <a16:creationId xmlns:a16="http://schemas.microsoft.com/office/drawing/2014/main" id="{3039E7A2-572E-C7D1-7932-83FCA0C42D08}"/>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2</a:t>
            </a:fld>
            <a:endParaRPr lang="cs-CZ" altLang="cs-CZ" sz="1100">
              <a:solidFill>
                <a:schemeClr val="bg1"/>
              </a:solidFill>
              <a:latin typeface="Arial" panose="020B0604020202020204" pitchFamily="34" charset="0"/>
              <a:cs typeface="Arial" panose="020B0604020202020204" pitchFamily="34" charset="0"/>
            </a:endParaRPr>
          </a:p>
        </p:txBody>
      </p:sp>
      <p:pic>
        <p:nvPicPr>
          <p:cNvPr id="7172" name="Obrázek 4">
            <a:extLst>
              <a:ext uri="{FF2B5EF4-FFF2-40B4-BE49-F238E27FC236}">
                <a16:creationId xmlns:a16="http://schemas.microsoft.com/office/drawing/2014/main" id="{E1C94C89-1B00-3212-4BC2-994F40E86C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463" y="506413"/>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Zástupný obsah 3">
            <a:extLst>
              <a:ext uri="{FF2B5EF4-FFF2-40B4-BE49-F238E27FC236}">
                <a16:creationId xmlns:a16="http://schemas.microsoft.com/office/drawing/2014/main" id="{F2293774-9606-238F-3324-93839A5390FC}"/>
              </a:ext>
            </a:extLst>
          </p:cNvPr>
          <p:cNvGraphicFramePr>
            <a:graphicFrameLocks noGrp="1"/>
          </p:cNvGraphicFramePr>
          <p:nvPr>
            <p:ph idx="1"/>
            <p:extLst>
              <p:ext uri="{D42A27DB-BD31-4B8C-83A1-F6EECF244321}">
                <p14:modId xmlns:p14="http://schemas.microsoft.com/office/powerpoint/2010/main" val="1315058722"/>
              </p:ext>
            </p:extLst>
          </p:nvPr>
        </p:nvGraphicFramePr>
        <p:xfrm>
          <a:off x="107950" y="1844675"/>
          <a:ext cx="8856663" cy="4537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468313" y="115888"/>
            <a:ext cx="7632700" cy="1152525"/>
          </a:xfrm>
        </p:spPr>
        <p:txBody>
          <a:bodyPr>
            <a:normAutofit/>
          </a:bodyPr>
          <a:lstStyle/>
          <a:p>
            <a:r>
              <a:rPr lang="cs-CZ" sz="2400" dirty="0"/>
              <a:t>                         </a:t>
            </a:r>
            <a:r>
              <a:rPr lang="cs-CZ" sz="2400" dirty="0" err="1"/>
              <a:t>War</a:t>
            </a:r>
            <a:r>
              <a:rPr lang="cs-CZ" sz="2400" dirty="0"/>
              <a:t> Graves </a:t>
            </a:r>
            <a:r>
              <a:rPr lang="cs-CZ" sz="2400" dirty="0" err="1"/>
              <a:t>Register</a:t>
            </a:r>
            <a:br>
              <a:rPr lang="cs-CZ" sz="2400" dirty="0"/>
            </a:br>
            <a:r>
              <a:rPr lang="cs-CZ" sz="2400" dirty="0"/>
              <a:t>                      </a:t>
            </a:r>
            <a:r>
              <a:rPr lang="cs-CZ" sz="1800" cap="none" dirty="0" err="1"/>
              <a:t>Czechia</a:t>
            </a:r>
            <a:r>
              <a:rPr lang="cs-CZ" sz="1800" cap="none" dirty="0"/>
              <a:t> 38 719 WG, </a:t>
            </a:r>
            <a:r>
              <a:rPr lang="cs-CZ" sz="1800" cap="none" dirty="0" err="1"/>
              <a:t>with</a:t>
            </a:r>
            <a:r>
              <a:rPr lang="cs-CZ" sz="1800" cap="none" dirty="0"/>
              <a:t> 449 582 </a:t>
            </a:r>
            <a:r>
              <a:rPr lang="cs-CZ" sz="1800" cap="none" dirty="0" err="1"/>
              <a:t>cassualties</a:t>
            </a:r>
            <a:endParaRPr lang="cs-CZ" sz="1800" dirty="0">
              <a:solidFill>
                <a:schemeClr val="bg1">
                  <a:lumMod val="95000"/>
                </a:schemeClr>
              </a:solidFill>
              <a:latin typeface="+mn-lt"/>
            </a:endParaRPr>
          </a:p>
        </p:txBody>
      </p:sp>
      <p:pic>
        <p:nvPicPr>
          <p:cNvPr id="8" name="Picture 3"/>
          <p:cNvPicPr>
            <a:picLocks noChangeAspect="1" noChangeArrowheads="1"/>
          </p:cNvPicPr>
          <p:nvPr/>
        </p:nvPicPr>
        <p:blipFill>
          <a:blip r:embed="rId3"/>
          <a:srcRect/>
          <a:stretch>
            <a:fillRect/>
          </a:stretch>
        </p:blipFill>
        <p:spPr bwMode="auto">
          <a:xfrm>
            <a:off x="7527355" y="561506"/>
            <a:ext cx="1006475" cy="1325563"/>
          </a:xfrm>
          <a:prstGeom prst="rect">
            <a:avLst/>
          </a:prstGeom>
          <a:noFill/>
          <a:ln w="9525">
            <a:noFill/>
            <a:miter lim="800000"/>
            <a:headEnd/>
            <a:tailEnd/>
          </a:ln>
          <a:effectLst>
            <a:outerShdw blurRad="50800" dist="63500" dir="2700000" algn="tl" rotWithShape="0">
              <a:prstClr val="black">
                <a:alpha val="40000"/>
              </a:prstClr>
            </a:outerShdw>
          </a:effectLst>
        </p:spPr>
      </p:pic>
      <p:pic>
        <p:nvPicPr>
          <p:cNvPr id="3" name="Zástupný symbol pro obsah 2"/>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136407" y="2214503"/>
            <a:ext cx="8871186" cy="4081991"/>
          </a:xfrm>
          <a:prstGeom prst="rect">
            <a:avLst/>
          </a:prstGeom>
          <a:ln>
            <a:noFill/>
          </a:ln>
          <a:effectLst>
            <a:outerShdw blurRad="190500" algn="tl" rotWithShape="0">
              <a:srgbClr val="000000">
                <a:alpha val="70000"/>
              </a:srgbClr>
            </a:outerShdw>
          </a:effectLst>
        </p:spPr>
      </p:pic>
      <p:sp>
        <p:nvSpPr>
          <p:cNvPr id="5" name="TextovéPole 4">
            <a:extLst>
              <a:ext uri="{FF2B5EF4-FFF2-40B4-BE49-F238E27FC236}">
                <a16:creationId xmlns:a16="http://schemas.microsoft.com/office/drawing/2014/main" id="{B73DD605-9954-7DE8-BC9F-54646C297FDE}"/>
              </a:ext>
            </a:extLst>
          </p:cNvPr>
          <p:cNvSpPr txBox="1"/>
          <p:nvPr/>
        </p:nvSpPr>
        <p:spPr>
          <a:xfrm>
            <a:off x="1331640" y="1556792"/>
            <a:ext cx="5976664" cy="338554"/>
          </a:xfrm>
          <a:prstGeom prst="rect">
            <a:avLst/>
          </a:prstGeom>
          <a:noFill/>
        </p:spPr>
        <p:txBody>
          <a:bodyPr wrap="square" rtlCol="0">
            <a:spAutoFit/>
          </a:bodyPr>
          <a:lstStyle/>
          <a:p>
            <a:r>
              <a:rPr lang="cs-CZ" sz="1600" b="1" dirty="0" err="1"/>
              <a:t>Abroad</a:t>
            </a:r>
            <a:r>
              <a:rPr lang="cs-CZ" sz="1600" b="1" dirty="0"/>
              <a:t> 4 089 WG (50 </a:t>
            </a:r>
            <a:r>
              <a:rPr lang="cs-CZ" sz="1600" b="1" dirty="0" err="1"/>
              <a:t>countries</a:t>
            </a:r>
            <a:r>
              <a:rPr lang="cs-CZ" sz="1600" b="1" dirty="0"/>
              <a:t>), </a:t>
            </a:r>
            <a:r>
              <a:rPr lang="cs-CZ" sz="1600" b="1" dirty="0" err="1"/>
              <a:t>with</a:t>
            </a:r>
            <a:r>
              <a:rPr lang="cs-CZ" sz="1600" b="1" dirty="0"/>
              <a:t> 19 377 </a:t>
            </a:r>
            <a:r>
              <a:rPr lang="cs-CZ" sz="1600" b="1" dirty="0" err="1"/>
              <a:t>casualties</a:t>
            </a:r>
            <a:r>
              <a:rPr lang="cs-CZ" sz="1600" b="1" dirty="0"/>
              <a:t> </a:t>
            </a:r>
          </a:p>
        </p:txBody>
      </p:sp>
      <p:sp>
        <p:nvSpPr>
          <p:cNvPr id="4" name="Zástupný symbol pro číslo snímku 3">
            <a:extLst>
              <a:ext uri="{FF2B5EF4-FFF2-40B4-BE49-F238E27FC236}">
                <a16:creationId xmlns:a16="http://schemas.microsoft.com/office/drawing/2014/main" id="{FC2F9764-A8F0-4D72-0584-3554021FD7B8}"/>
              </a:ext>
            </a:extLst>
          </p:cNvPr>
          <p:cNvSpPr>
            <a:spLocks noGrp="1" noChangeArrowheads="1"/>
          </p:cNvSpPr>
          <p:nvPr>
            <p:ph type="sldNum" sz="quarter" idx="10"/>
          </p:nvPr>
        </p:nvSpPr>
        <p:spPr bwMode="auto">
          <a:xfrm>
            <a:off x="7740650" y="6232525"/>
            <a:ext cx="647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3</a:t>
            </a:fld>
            <a:endParaRPr lang="cs-CZ" altLang="cs-CZ" sz="110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CD357C-1A77-0092-EDD7-D50B63EAB820}"/>
            </a:ext>
          </a:extLst>
        </p:cNvPr>
        <p:cNvGrpSpPr/>
        <p:nvPr/>
      </p:nvGrpSpPr>
      <p:grpSpPr>
        <a:xfrm>
          <a:off x="0" y="0"/>
          <a:ext cx="0" cy="0"/>
          <a:chOff x="0" y="0"/>
          <a:chExt cx="0" cy="0"/>
        </a:xfrm>
      </p:grpSpPr>
      <p:sp>
        <p:nvSpPr>
          <p:cNvPr id="3074" name="Nadpis 1">
            <a:extLst>
              <a:ext uri="{FF2B5EF4-FFF2-40B4-BE49-F238E27FC236}">
                <a16:creationId xmlns:a16="http://schemas.microsoft.com/office/drawing/2014/main" id="{B0630A9F-EA4E-A9DC-F144-5783F35215FB}"/>
              </a:ext>
            </a:extLst>
          </p:cNvPr>
          <p:cNvSpPr>
            <a:spLocks noGrp="1"/>
          </p:cNvSpPr>
          <p:nvPr>
            <p:ph type="title"/>
          </p:nvPr>
        </p:nvSpPr>
        <p:spPr>
          <a:xfrm>
            <a:off x="468313" y="115888"/>
            <a:ext cx="7632700" cy="1152525"/>
          </a:xfrm>
        </p:spPr>
        <p:txBody>
          <a:bodyPr>
            <a:normAutofit fontScale="90000"/>
          </a:bodyPr>
          <a:lstStyle/>
          <a:p>
            <a:r>
              <a:rPr lang="cs-CZ" sz="2400" dirty="0"/>
              <a:t>                         </a:t>
            </a:r>
            <a:br>
              <a:rPr lang="cs-CZ" sz="2400" dirty="0"/>
            </a:br>
            <a:r>
              <a:rPr lang="cs-CZ" sz="2400" dirty="0"/>
              <a:t>                                 </a:t>
            </a:r>
            <a:r>
              <a:rPr lang="cs-CZ" sz="2400" dirty="0" err="1"/>
              <a:t>War</a:t>
            </a:r>
            <a:r>
              <a:rPr lang="cs-CZ" sz="2400" dirty="0"/>
              <a:t> Graves </a:t>
            </a:r>
            <a:r>
              <a:rPr lang="cs-CZ" sz="2400" dirty="0" err="1"/>
              <a:t>Register</a:t>
            </a:r>
            <a:br>
              <a:rPr lang="cs-CZ" sz="2400" dirty="0"/>
            </a:br>
            <a:br>
              <a:rPr lang="cs-CZ" sz="2400" dirty="0"/>
            </a:br>
            <a:r>
              <a:rPr lang="cs-CZ" sz="2400" dirty="0"/>
              <a:t>                     </a:t>
            </a:r>
            <a:r>
              <a:rPr lang="cs-CZ" sz="2000" dirty="0" err="1"/>
              <a:t>Abroad</a:t>
            </a:r>
            <a:r>
              <a:rPr lang="cs-CZ" sz="2000" dirty="0"/>
              <a:t> 4 089 CWG, </a:t>
            </a:r>
            <a:r>
              <a:rPr lang="cs-CZ" sz="2000" dirty="0" err="1"/>
              <a:t>with</a:t>
            </a:r>
            <a:r>
              <a:rPr lang="cs-CZ" sz="2000" dirty="0"/>
              <a:t> 19 377 </a:t>
            </a:r>
            <a:r>
              <a:rPr lang="cs-CZ" sz="2000" dirty="0" err="1"/>
              <a:t>casualties</a:t>
            </a:r>
            <a:r>
              <a:rPr lang="cs-CZ" sz="2000" dirty="0"/>
              <a:t> </a:t>
            </a:r>
            <a:br>
              <a:rPr lang="cs-CZ" sz="1600" dirty="0"/>
            </a:br>
            <a:endParaRPr lang="cs-CZ" sz="1600" dirty="0">
              <a:solidFill>
                <a:schemeClr val="bg1">
                  <a:lumMod val="95000"/>
                </a:schemeClr>
              </a:solidFill>
              <a:latin typeface="+mn-lt"/>
            </a:endParaRPr>
          </a:p>
        </p:txBody>
      </p:sp>
      <p:graphicFrame>
        <p:nvGraphicFramePr>
          <p:cNvPr id="2" name="Tabulka 1">
            <a:extLst>
              <a:ext uri="{FF2B5EF4-FFF2-40B4-BE49-F238E27FC236}">
                <a16:creationId xmlns:a16="http://schemas.microsoft.com/office/drawing/2014/main" id="{CABD71C2-9C12-C76E-24DD-70BE084D1EEB}"/>
              </a:ext>
            </a:extLst>
          </p:cNvPr>
          <p:cNvGraphicFramePr>
            <a:graphicFrameLocks noGrp="1"/>
          </p:cNvGraphicFramePr>
          <p:nvPr>
            <p:extLst>
              <p:ext uri="{D42A27DB-BD31-4B8C-83A1-F6EECF244321}">
                <p14:modId xmlns:p14="http://schemas.microsoft.com/office/powerpoint/2010/main" val="2554341992"/>
              </p:ext>
            </p:extLst>
          </p:nvPr>
        </p:nvGraphicFramePr>
        <p:xfrm>
          <a:off x="468308" y="1484784"/>
          <a:ext cx="8424172" cy="4844350"/>
        </p:xfrm>
        <a:graphic>
          <a:graphicData uri="http://schemas.openxmlformats.org/drawingml/2006/table">
            <a:tbl>
              <a:tblPr firstRow="1" firstCol="1" bandRow="1" bandCol="1">
                <a:tableStyleId>{5C22544A-7EE6-4342-B048-85BDC9FD1C3A}</a:tableStyleId>
              </a:tblPr>
              <a:tblGrid>
                <a:gridCol w="2842337">
                  <a:extLst>
                    <a:ext uri="{9D8B030D-6E8A-4147-A177-3AD203B41FA5}">
                      <a16:colId xmlns:a16="http://schemas.microsoft.com/office/drawing/2014/main" val="4097126503"/>
                    </a:ext>
                  </a:extLst>
                </a:gridCol>
                <a:gridCol w="2217230">
                  <a:extLst>
                    <a:ext uri="{9D8B030D-6E8A-4147-A177-3AD203B41FA5}">
                      <a16:colId xmlns:a16="http://schemas.microsoft.com/office/drawing/2014/main" val="1099933033"/>
                    </a:ext>
                  </a:extLst>
                </a:gridCol>
                <a:gridCol w="3364605">
                  <a:extLst>
                    <a:ext uri="{9D8B030D-6E8A-4147-A177-3AD203B41FA5}">
                      <a16:colId xmlns:a16="http://schemas.microsoft.com/office/drawing/2014/main" val="4077527226"/>
                    </a:ext>
                  </a:extLst>
                </a:gridCol>
              </a:tblGrid>
              <a:tr h="223616">
                <a:tc>
                  <a:txBody>
                    <a:bodyPr/>
                    <a:lstStyle/>
                    <a:p>
                      <a:pPr>
                        <a:lnSpc>
                          <a:spcPct val="150000"/>
                        </a:lnSpc>
                        <a:spcAft>
                          <a:spcPts val="0"/>
                        </a:spcAft>
                      </a:pPr>
                      <a:r>
                        <a:rPr lang="cs-CZ" sz="1000" dirty="0">
                          <a:effectLst/>
                        </a:rPr>
                        <a:t>Country</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baseline="0" dirty="0">
                          <a:effectLst/>
                          <a:latin typeface="+mn-lt"/>
                          <a:ea typeface="+mn-ea"/>
                          <a:cs typeface="+mn-cs"/>
                        </a:rPr>
                        <a:t> Graves</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err="1">
                          <a:effectLst/>
                        </a:rPr>
                        <a:t>Fallen</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extLst>
                  <a:ext uri="{0D108BD9-81ED-4DB2-BD59-A6C34878D82A}">
                    <a16:rowId xmlns:a16="http://schemas.microsoft.com/office/drawing/2014/main" val="229020544"/>
                  </a:ext>
                </a:extLst>
              </a:tr>
              <a:tr h="197706">
                <a:tc>
                  <a:txBody>
                    <a:bodyPr/>
                    <a:lstStyle/>
                    <a:p>
                      <a:pPr algn="just">
                        <a:lnSpc>
                          <a:spcPct val="150000"/>
                        </a:lnSpc>
                        <a:spcAft>
                          <a:spcPts val="0"/>
                        </a:spcAft>
                      </a:pPr>
                      <a:r>
                        <a:rPr lang="cs-CZ" sz="1000" dirty="0">
                          <a:effectLst/>
                        </a:rPr>
                        <a:t>Slovakia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1095</a:t>
                      </a:r>
                    </a:p>
                  </a:txBody>
                  <a:tcPr marL="44619" marR="44619" marT="0" marB="0"/>
                </a:tc>
                <a:tc>
                  <a:txBody>
                    <a:bodyPr/>
                    <a:lstStyle/>
                    <a:p>
                      <a:pPr>
                        <a:lnSpc>
                          <a:spcPct val="150000"/>
                        </a:lnSpc>
                        <a:spcAft>
                          <a:spcPts val="0"/>
                        </a:spcAft>
                      </a:pPr>
                      <a:r>
                        <a:rPr lang="cs-CZ" sz="1000" dirty="0">
                          <a:effectLst/>
                        </a:rPr>
                        <a:t>3758</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extLst>
                  <a:ext uri="{0D108BD9-81ED-4DB2-BD59-A6C34878D82A}">
                    <a16:rowId xmlns:a16="http://schemas.microsoft.com/office/drawing/2014/main" val="1126918868"/>
                  </a:ext>
                </a:extLst>
              </a:tr>
              <a:tr h="223616">
                <a:tc>
                  <a:txBody>
                    <a:bodyPr/>
                    <a:lstStyle/>
                    <a:p>
                      <a:pPr algn="just">
                        <a:lnSpc>
                          <a:spcPct val="150000"/>
                        </a:lnSpc>
                        <a:spcAft>
                          <a:spcPts val="0"/>
                        </a:spcAft>
                      </a:pPr>
                      <a:r>
                        <a:rPr lang="cs-CZ" sz="1000" dirty="0">
                          <a:effectLst/>
                        </a:rPr>
                        <a:t>France</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591</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rPr>
                        <a:t>983</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3260082089"/>
                  </a:ext>
                </a:extLst>
              </a:tr>
              <a:tr h="223616">
                <a:tc>
                  <a:txBody>
                    <a:bodyPr/>
                    <a:lstStyle/>
                    <a:p>
                      <a:pPr algn="just">
                        <a:lnSpc>
                          <a:spcPct val="150000"/>
                        </a:lnSpc>
                        <a:spcAft>
                          <a:spcPts val="0"/>
                        </a:spcAft>
                      </a:pPr>
                      <a:r>
                        <a:rPr lang="cs-CZ" sz="1000" dirty="0" err="1">
                          <a:effectLst/>
                        </a:rPr>
                        <a:t>Poland</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534</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rPr>
                        <a:t>2153</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3962627271"/>
                  </a:ext>
                </a:extLst>
              </a:tr>
              <a:tr h="222628">
                <a:tc>
                  <a:txBody>
                    <a:bodyPr/>
                    <a:lstStyle/>
                    <a:p>
                      <a:pPr algn="just">
                        <a:lnSpc>
                          <a:spcPct val="150000"/>
                        </a:lnSpc>
                        <a:spcAft>
                          <a:spcPts val="0"/>
                        </a:spcAft>
                      </a:pPr>
                      <a:r>
                        <a:rPr lang="cs-CZ" sz="1000" dirty="0">
                          <a:effectLst/>
                          <a:latin typeface="+mn-lt"/>
                          <a:ea typeface="+mn-ea"/>
                          <a:cs typeface="+mn-cs"/>
                        </a:rPr>
                        <a:t>Italy</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464</a:t>
                      </a:r>
                    </a:p>
                  </a:txBody>
                  <a:tcPr marL="44619" marR="278866" marT="0" marB="0"/>
                </a:tc>
                <a:tc>
                  <a:txBody>
                    <a:bodyPr/>
                    <a:lstStyle/>
                    <a:p>
                      <a:pPr>
                        <a:lnSpc>
                          <a:spcPct val="150000"/>
                        </a:lnSpc>
                        <a:spcAft>
                          <a:spcPts val="0"/>
                        </a:spcAft>
                      </a:pPr>
                      <a:r>
                        <a:rPr lang="cs-CZ" sz="1000" dirty="0">
                          <a:effectLst/>
                          <a:latin typeface="+mn-lt"/>
                          <a:ea typeface="+mn-ea"/>
                          <a:cs typeface="+mn-cs"/>
                        </a:rPr>
                        <a:t>1600</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2299704857"/>
                  </a:ext>
                </a:extLst>
              </a:tr>
              <a:tr h="222628">
                <a:tc>
                  <a:txBody>
                    <a:bodyPr/>
                    <a:lstStyle/>
                    <a:p>
                      <a:pPr algn="just">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UK</a:t>
                      </a: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396</a:t>
                      </a:r>
                    </a:p>
                  </a:txBody>
                  <a:tcPr marL="44619" marR="278866" marT="0" marB="0"/>
                </a:tc>
                <a:tc>
                  <a:txBody>
                    <a:bodyPr/>
                    <a:lstStyle/>
                    <a:p>
                      <a:pPr>
                        <a:lnSpc>
                          <a:spcPct val="150000"/>
                        </a:lnSpc>
                        <a:spcAft>
                          <a:spcPts val="0"/>
                        </a:spcAft>
                      </a:pPr>
                      <a:r>
                        <a:rPr lang="cs-CZ" sz="1000" dirty="0">
                          <a:effectLst/>
                        </a:rPr>
                        <a:t>640</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3202050475"/>
                  </a:ext>
                </a:extLst>
              </a:tr>
              <a:tr h="223616">
                <a:tc>
                  <a:txBody>
                    <a:bodyPr/>
                    <a:lstStyle/>
                    <a:p>
                      <a:pPr algn="just">
                        <a:lnSpc>
                          <a:spcPct val="150000"/>
                        </a:lnSpc>
                        <a:spcAft>
                          <a:spcPts val="0"/>
                        </a:spcAft>
                      </a:pPr>
                      <a:r>
                        <a:rPr lang="cs-CZ" sz="1000" dirty="0" err="1">
                          <a:effectLst/>
                        </a:rPr>
                        <a:t>Russia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237</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rPr>
                        <a:t>3464</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1499930873"/>
                  </a:ext>
                </a:extLst>
              </a:tr>
              <a:tr h="222628">
                <a:tc>
                  <a:txBody>
                    <a:bodyPr/>
                    <a:lstStyle/>
                    <a:p>
                      <a:pPr algn="just">
                        <a:lnSpc>
                          <a:spcPct val="150000"/>
                        </a:lnSpc>
                        <a:spcAft>
                          <a:spcPts val="0"/>
                        </a:spcAft>
                      </a:pPr>
                      <a:r>
                        <a:rPr lang="cs-CZ" sz="1000" dirty="0" err="1">
                          <a:effectLst/>
                        </a:rPr>
                        <a:t>Ukraine</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201</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3298</a:t>
                      </a:r>
                    </a:p>
                  </a:txBody>
                  <a:tcPr marL="44619" marR="278866" marT="0" marB="0"/>
                </a:tc>
                <a:extLst>
                  <a:ext uri="{0D108BD9-81ED-4DB2-BD59-A6C34878D82A}">
                    <a16:rowId xmlns:a16="http://schemas.microsoft.com/office/drawing/2014/main" val="1235563843"/>
                  </a:ext>
                </a:extLst>
              </a:tr>
              <a:tr h="222628">
                <a:tc>
                  <a:txBody>
                    <a:bodyPr/>
                    <a:lstStyle/>
                    <a:p>
                      <a:pPr algn="just">
                        <a:lnSpc>
                          <a:spcPct val="150000"/>
                        </a:lnSpc>
                        <a:spcAft>
                          <a:spcPts val="0"/>
                        </a:spcAft>
                      </a:pPr>
                      <a:r>
                        <a:rPr lang="cs-CZ" sz="1000" dirty="0" err="1">
                          <a:effectLst/>
                        </a:rPr>
                        <a:t>Slovenia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155</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516</a:t>
                      </a:r>
                    </a:p>
                  </a:txBody>
                  <a:tcPr marL="44619" marR="278866" marT="0" marB="0"/>
                </a:tc>
                <a:extLst>
                  <a:ext uri="{0D108BD9-81ED-4DB2-BD59-A6C34878D82A}">
                    <a16:rowId xmlns:a16="http://schemas.microsoft.com/office/drawing/2014/main" val="770932120"/>
                  </a:ext>
                </a:extLst>
              </a:tr>
              <a:tr h="194878">
                <a:tc>
                  <a:txBody>
                    <a:bodyPr/>
                    <a:lstStyle/>
                    <a:p>
                      <a:pPr algn="just">
                        <a:lnSpc>
                          <a:spcPct val="150000"/>
                        </a:lnSpc>
                        <a:spcAft>
                          <a:spcPts val="0"/>
                        </a:spcAft>
                      </a:pPr>
                      <a:r>
                        <a:rPr lang="cs-CZ" sz="1000" dirty="0" err="1">
                          <a:effectLst/>
                          <a:latin typeface="Times New Roman" panose="02020603050405020304" pitchFamily="18" charset="0"/>
                          <a:ea typeface="Calibri" panose="020F0502020204030204" pitchFamily="34" charset="0"/>
                          <a:cs typeface="Times New Roman" panose="02020603050405020304" pitchFamily="18" charset="0"/>
                        </a:rPr>
                        <a:t>Belgium</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61</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62</a:t>
                      </a:r>
                    </a:p>
                  </a:txBody>
                  <a:tcPr marL="44619" marR="278866" marT="0" marB="0"/>
                </a:tc>
                <a:extLst>
                  <a:ext uri="{0D108BD9-81ED-4DB2-BD59-A6C34878D82A}">
                    <a16:rowId xmlns:a16="http://schemas.microsoft.com/office/drawing/2014/main" val="3087307791"/>
                  </a:ext>
                </a:extLst>
              </a:tr>
              <a:tr h="197706">
                <a:tc>
                  <a:txBody>
                    <a:bodyPr/>
                    <a:lstStyle/>
                    <a:p>
                      <a:pPr algn="just">
                        <a:lnSpc>
                          <a:spcPct val="150000"/>
                        </a:lnSpc>
                        <a:spcAft>
                          <a:spcPts val="0"/>
                        </a:spcAft>
                      </a:pPr>
                      <a:r>
                        <a:rPr lang="cs-CZ" sz="1000" dirty="0" err="1">
                          <a:effectLst/>
                          <a:latin typeface="+mn-lt"/>
                          <a:ea typeface="+mn-ea"/>
                          <a:cs typeface="+mn-cs"/>
                        </a:rPr>
                        <a:t>Hungary</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32</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73</a:t>
                      </a:r>
                    </a:p>
                  </a:txBody>
                  <a:tcPr marL="44619" marR="278866" marT="0" marB="0"/>
                </a:tc>
                <a:extLst>
                  <a:ext uri="{0D108BD9-81ED-4DB2-BD59-A6C34878D82A}">
                    <a16:rowId xmlns:a16="http://schemas.microsoft.com/office/drawing/2014/main" val="498372067"/>
                  </a:ext>
                </a:extLst>
              </a:tr>
              <a:tr h="197706">
                <a:tc>
                  <a:txBody>
                    <a:bodyPr/>
                    <a:lstStyle/>
                    <a:p>
                      <a:pPr algn="just">
                        <a:lnSpc>
                          <a:spcPct val="150000"/>
                        </a:lnSpc>
                        <a:spcAft>
                          <a:spcPts val="0"/>
                        </a:spcAft>
                      </a:pPr>
                      <a:r>
                        <a:rPr lang="cs-CZ" sz="1000" dirty="0">
                          <a:effectLst/>
                        </a:rPr>
                        <a:t>Germany</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29</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latin typeface="+mn-lt"/>
                          <a:ea typeface="+mn-ea"/>
                          <a:cs typeface="+mn-cs"/>
                        </a:rPr>
                        <a:t>241</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1054473813"/>
                  </a:ext>
                </a:extLst>
              </a:tr>
              <a:tr h="197706">
                <a:tc>
                  <a:txBody>
                    <a:bodyPr/>
                    <a:lstStyle/>
                    <a:p>
                      <a:pPr algn="just">
                        <a:lnSpc>
                          <a:spcPct val="150000"/>
                        </a:lnSpc>
                        <a:spcAft>
                          <a:spcPts val="0"/>
                        </a:spcAft>
                      </a:pPr>
                      <a:r>
                        <a:rPr lang="cs-CZ" sz="1000" dirty="0" err="1">
                          <a:effectLst/>
                        </a:rPr>
                        <a:t>Netherlands</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29</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58</a:t>
                      </a:r>
                    </a:p>
                  </a:txBody>
                  <a:tcPr marL="44619" marR="278866" marT="0" marB="0"/>
                </a:tc>
                <a:extLst>
                  <a:ext uri="{0D108BD9-81ED-4DB2-BD59-A6C34878D82A}">
                    <a16:rowId xmlns:a16="http://schemas.microsoft.com/office/drawing/2014/main" val="4103241027"/>
                  </a:ext>
                </a:extLst>
              </a:tr>
              <a:tr h="197706">
                <a:tc>
                  <a:txBody>
                    <a:bodyPr/>
                    <a:lstStyle/>
                    <a:p>
                      <a:pPr algn="just">
                        <a:lnSpc>
                          <a:spcPct val="150000"/>
                        </a:lnSpc>
                        <a:spcAft>
                          <a:spcPts val="0"/>
                        </a:spcAft>
                      </a:pPr>
                      <a:r>
                        <a:rPr lang="cs-CZ" sz="1000" dirty="0" err="1">
                          <a:effectLst/>
                        </a:rPr>
                        <a:t>Uzbekistan</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mn-lt"/>
                          <a:ea typeface="+mn-ea"/>
                          <a:cs typeface="+mn-cs"/>
                        </a:rPr>
                        <a:t>17</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latin typeface="+mn-lt"/>
                          <a:ea typeface="+mn-ea"/>
                          <a:cs typeface="+mn-cs"/>
                        </a:rPr>
                        <a:t>965</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237091046"/>
                  </a:ext>
                </a:extLst>
              </a:tr>
              <a:tr h="197706">
                <a:tc>
                  <a:txBody>
                    <a:bodyPr/>
                    <a:lstStyle/>
                    <a:p>
                      <a:pPr algn="just">
                        <a:lnSpc>
                          <a:spcPct val="150000"/>
                        </a:lnSpc>
                        <a:spcAft>
                          <a:spcPts val="0"/>
                        </a:spcAft>
                      </a:pPr>
                      <a:r>
                        <a:rPr lang="cs-CZ" sz="1000" dirty="0" err="1">
                          <a:effectLst/>
                        </a:rPr>
                        <a:t>Austria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15</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123</a:t>
                      </a:r>
                    </a:p>
                  </a:txBody>
                  <a:tcPr marL="44619" marR="278866" marT="0" marB="0"/>
                </a:tc>
                <a:extLst>
                  <a:ext uri="{0D108BD9-81ED-4DB2-BD59-A6C34878D82A}">
                    <a16:rowId xmlns:a16="http://schemas.microsoft.com/office/drawing/2014/main" val="2744996004"/>
                  </a:ext>
                </a:extLst>
              </a:tr>
              <a:tr h="197706">
                <a:tc>
                  <a:txBody>
                    <a:bodyPr/>
                    <a:lstStyle/>
                    <a:p>
                      <a:pPr algn="just">
                        <a:lnSpc>
                          <a:spcPct val="150000"/>
                        </a:lnSpc>
                        <a:spcAft>
                          <a:spcPts val="0"/>
                        </a:spcAft>
                      </a:pPr>
                      <a:r>
                        <a:rPr lang="cs-CZ" sz="1000" dirty="0" err="1">
                          <a:effectLst/>
                        </a:rPr>
                        <a:t>Croatia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a:effectLst/>
                        </a:rPr>
                        <a:t>14</a:t>
                      </a:r>
                      <a:endParaRPr lang="cs-CZ"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rPr>
                        <a:t>48</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4050802677"/>
                  </a:ext>
                </a:extLst>
              </a:tr>
              <a:tr h="197706">
                <a:tc>
                  <a:txBody>
                    <a:bodyPr/>
                    <a:lstStyle/>
                    <a:p>
                      <a:pPr algn="just">
                        <a:lnSpc>
                          <a:spcPct val="150000"/>
                        </a:lnSpc>
                        <a:spcAft>
                          <a:spcPts val="0"/>
                        </a:spcAft>
                      </a:pPr>
                      <a:r>
                        <a:rPr lang="cs-CZ" sz="1000" dirty="0" err="1">
                          <a:effectLst/>
                        </a:rPr>
                        <a:t>Israel</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14</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rPr>
                        <a:t>14</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158277438"/>
                  </a:ext>
                </a:extLst>
              </a:tr>
              <a:tr h="197706">
                <a:tc>
                  <a:txBody>
                    <a:bodyPr/>
                    <a:lstStyle/>
                    <a:p>
                      <a:pPr algn="just">
                        <a:lnSpc>
                          <a:spcPct val="150000"/>
                        </a:lnSpc>
                        <a:spcAft>
                          <a:spcPts val="0"/>
                        </a:spcAft>
                      </a:pPr>
                      <a:r>
                        <a:rPr lang="cs-CZ" sz="1000">
                          <a:effectLst/>
                        </a:rPr>
                        <a:t>Libya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rPr>
                        <a:t>13</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15</a:t>
                      </a:r>
                    </a:p>
                  </a:txBody>
                  <a:tcPr marL="44619" marR="278866" marT="0" marB="0"/>
                </a:tc>
                <a:extLst>
                  <a:ext uri="{0D108BD9-81ED-4DB2-BD59-A6C34878D82A}">
                    <a16:rowId xmlns:a16="http://schemas.microsoft.com/office/drawing/2014/main" val="491458047"/>
                  </a:ext>
                </a:extLst>
              </a:tr>
              <a:tr h="197706">
                <a:tc>
                  <a:txBody>
                    <a:bodyPr/>
                    <a:lstStyle/>
                    <a:p>
                      <a:pPr algn="just">
                        <a:lnSpc>
                          <a:spcPct val="150000"/>
                        </a:lnSpc>
                        <a:spcAft>
                          <a:spcPts val="0"/>
                        </a:spcAft>
                      </a:pPr>
                      <a:r>
                        <a:rPr lang="cs-CZ" sz="1000">
                          <a:effectLst/>
                        </a:rPr>
                        <a:t>Serbia</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422</a:t>
                      </a:r>
                    </a:p>
                  </a:txBody>
                  <a:tcPr marL="44619" marR="278866" marT="0" marB="0"/>
                </a:tc>
                <a:extLst>
                  <a:ext uri="{0D108BD9-81ED-4DB2-BD59-A6C34878D82A}">
                    <a16:rowId xmlns:a16="http://schemas.microsoft.com/office/drawing/2014/main" val="151344007"/>
                  </a:ext>
                </a:extLst>
              </a:tr>
              <a:tr h="197706">
                <a:tc>
                  <a:txBody>
                    <a:bodyPr/>
                    <a:lstStyle/>
                    <a:p>
                      <a:pPr algn="just">
                        <a:lnSpc>
                          <a:spcPct val="150000"/>
                        </a:lnSpc>
                        <a:spcAft>
                          <a:spcPts val="0"/>
                        </a:spcAft>
                      </a:pPr>
                      <a:r>
                        <a:rPr lang="cs-CZ" sz="1000" dirty="0" err="1">
                          <a:effectLst/>
                        </a:rPr>
                        <a:t>Kazakhstan</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94</a:t>
                      </a:r>
                    </a:p>
                  </a:txBody>
                  <a:tcPr marL="44619" marR="278866" marT="0" marB="0"/>
                </a:tc>
                <a:extLst>
                  <a:ext uri="{0D108BD9-81ED-4DB2-BD59-A6C34878D82A}">
                    <a16:rowId xmlns:a16="http://schemas.microsoft.com/office/drawing/2014/main" val="3853973129"/>
                  </a:ext>
                </a:extLst>
              </a:tr>
              <a:tr h="197706">
                <a:tc>
                  <a:txBody>
                    <a:bodyPr/>
                    <a:lstStyle/>
                    <a:p>
                      <a:pPr algn="just">
                        <a:lnSpc>
                          <a:spcPct val="150000"/>
                        </a:lnSpc>
                        <a:spcAft>
                          <a:spcPts val="0"/>
                        </a:spcAft>
                      </a:pPr>
                      <a:r>
                        <a:rPr lang="cs-CZ" sz="1000" dirty="0" err="1">
                          <a:effectLst/>
                          <a:latin typeface="+mn-lt"/>
                          <a:ea typeface="+mn-ea"/>
                          <a:cs typeface="+mn-cs"/>
                        </a:rPr>
                        <a:t>Bahamas</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dirty="0">
                          <a:effectLst/>
                          <a:latin typeface="+mn-lt"/>
                          <a:ea typeface="+mn-ea"/>
                          <a:cs typeface="+mn-cs"/>
                        </a:rPr>
                        <a:t>7</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latin typeface="+mn-lt"/>
                          <a:ea typeface="+mn-ea"/>
                          <a:cs typeface="+mn-cs"/>
                        </a:rPr>
                        <a:t>12</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567480898"/>
                  </a:ext>
                </a:extLst>
              </a:tr>
              <a:tr h="197706">
                <a:tc>
                  <a:txBody>
                    <a:bodyPr/>
                    <a:lstStyle/>
                    <a:p>
                      <a:pPr algn="just">
                        <a:lnSpc>
                          <a:spcPct val="150000"/>
                        </a:lnSpc>
                        <a:spcAft>
                          <a:spcPts val="0"/>
                        </a:spcAft>
                      </a:pPr>
                      <a:r>
                        <a:rPr lang="cs-CZ" sz="1000">
                          <a:effectLst/>
                        </a:rPr>
                        <a:t>Egypt</a:t>
                      </a:r>
                      <a:endParaRPr lang="cs-CZ"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a:effectLst/>
                        </a:rPr>
                        <a:t>6</a:t>
                      </a:r>
                      <a:endParaRPr lang="cs-CZ"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rPr>
                        <a:t>11</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extLst>
                  <a:ext uri="{0D108BD9-81ED-4DB2-BD59-A6C34878D82A}">
                    <a16:rowId xmlns:a16="http://schemas.microsoft.com/office/drawing/2014/main" val="3499052779"/>
                  </a:ext>
                </a:extLst>
              </a:tr>
              <a:tr h="197706">
                <a:tc>
                  <a:txBody>
                    <a:bodyPr/>
                    <a:lstStyle/>
                    <a:p>
                      <a:pPr algn="just">
                        <a:lnSpc>
                          <a:spcPct val="150000"/>
                        </a:lnSpc>
                        <a:spcAft>
                          <a:spcPts val="0"/>
                        </a:spcAft>
                      </a:pPr>
                      <a:r>
                        <a:rPr lang="cs-CZ" sz="1000" dirty="0" err="1">
                          <a:effectLst/>
                        </a:rPr>
                        <a:t>Kyrgyzstan</a:t>
                      </a: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44619" marT="0" marB="0"/>
                </a:tc>
                <a:tc>
                  <a:txBody>
                    <a:bodyPr/>
                    <a:lstStyle/>
                    <a:p>
                      <a:pPr>
                        <a:lnSpc>
                          <a:spcPct val="150000"/>
                        </a:lnSpc>
                        <a:spcAft>
                          <a:spcPts val="0"/>
                        </a:spcAft>
                      </a:pPr>
                      <a:r>
                        <a:rPr lang="cs-CZ" sz="1000">
                          <a:effectLst/>
                        </a:rPr>
                        <a:t>4</a:t>
                      </a:r>
                      <a:endParaRPr lang="cs-CZ"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44619" marR="278866" marT="0" marB="0"/>
                </a:tc>
                <a:tc>
                  <a:txBody>
                    <a:bodyPr/>
                    <a:lstStyle/>
                    <a:p>
                      <a:pPr>
                        <a:lnSpc>
                          <a:spcPct val="150000"/>
                        </a:lnSpc>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33</a:t>
                      </a:r>
                    </a:p>
                  </a:txBody>
                  <a:tcPr marL="44619" marR="278866" marT="0" marB="0"/>
                </a:tc>
                <a:extLst>
                  <a:ext uri="{0D108BD9-81ED-4DB2-BD59-A6C34878D82A}">
                    <a16:rowId xmlns:a16="http://schemas.microsoft.com/office/drawing/2014/main" val="3753732857"/>
                  </a:ext>
                </a:extLst>
              </a:tr>
            </a:tbl>
          </a:graphicData>
        </a:graphic>
      </p:graphicFrame>
      <p:sp>
        <p:nvSpPr>
          <p:cNvPr id="4" name="Zástupný symbol pro číslo snímku 3">
            <a:extLst>
              <a:ext uri="{FF2B5EF4-FFF2-40B4-BE49-F238E27FC236}">
                <a16:creationId xmlns:a16="http://schemas.microsoft.com/office/drawing/2014/main" id="{5D0EC52C-7486-A010-49F0-68F819C99EBA}"/>
              </a:ext>
            </a:extLst>
          </p:cNvPr>
          <p:cNvSpPr>
            <a:spLocks noGrp="1" noChangeArrowheads="1"/>
          </p:cNvSpPr>
          <p:nvPr>
            <p:ph type="sldNum" sz="quarter" idx="10"/>
          </p:nvPr>
        </p:nvSpPr>
        <p:spPr bwMode="auto">
          <a:xfrm>
            <a:off x="7740650" y="6232525"/>
            <a:ext cx="647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4</a:t>
            </a:fld>
            <a:endParaRPr lang="cs-CZ" altLang="cs-CZ" sz="1100">
              <a:solidFill>
                <a:schemeClr val="bg1"/>
              </a:solidFill>
              <a:latin typeface="Arial" panose="020B0604020202020204" pitchFamily="34" charset="0"/>
              <a:cs typeface="Arial" panose="020B0604020202020204" pitchFamily="34" charset="0"/>
            </a:endParaRPr>
          </a:p>
        </p:txBody>
      </p:sp>
      <p:pic>
        <p:nvPicPr>
          <p:cNvPr id="8" name="Picture 3">
            <a:extLst>
              <a:ext uri="{FF2B5EF4-FFF2-40B4-BE49-F238E27FC236}">
                <a16:creationId xmlns:a16="http://schemas.microsoft.com/office/drawing/2014/main" id="{2287F442-613C-2D92-A1A6-427B7BB3C561}"/>
              </a:ext>
            </a:extLst>
          </p:cNvPr>
          <p:cNvPicPr>
            <a:picLocks noChangeAspect="1" noChangeArrowheads="1"/>
          </p:cNvPicPr>
          <p:nvPr/>
        </p:nvPicPr>
        <p:blipFill>
          <a:blip r:embed="rId3"/>
          <a:srcRect/>
          <a:stretch>
            <a:fillRect/>
          </a:stretch>
        </p:blipFill>
        <p:spPr bwMode="auto">
          <a:xfrm>
            <a:off x="7527355" y="561506"/>
            <a:ext cx="1006475" cy="1325563"/>
          </a:xfrm>
          <a:prstGeom prst="rect">
            <a:avLst/>
          </a:prstGeom>
          <a:noFill/>
          <a:ln w="9525">
            <a:noFill/>
            <a:miter lim="800000"/>
            <a:headEnd/>
            <a:tailEnd/>
          </a:ln>
          <a:effectLst>
            <a:outerShdw blurRad="50800" dist="63500" dir="2700000" algn="tl" rotWithShape="0">
              <a:prstClr val="black">
                <a:alpha val="40000"/>
              </a:prstClr>
            </a:outerShdw>
          </a:effectLst>
        </p:spPr>
      </p:pic>
    </p:spTree>
    <p:extLst>
      <p:ext uri="{BB962C8B-B14F-4D97-AF65-F5344CB8AC3E}">
        <p14:creationId xmlns:p14="http://schemas.microsoft.com/office/powerpoint/2010/main" val="4274650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62C43-802A-4874-8A2B-4EC99CF5FE13}"/>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10DFEC50-7408-5CB8-F8A2-C5B5D6A2FBF8}"/>
              </a:ext>
            </a:extLst>
          </p:cNvPr>
          <p:cNvGraphicFramePr>
            <a:graphicFrameLocks noGrp="1"/>
          </p:cNvGraphicFramePr>
          <p:nvPr>
            <p:ph sz="half" idx="2"/>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B6C2BBAF-7C37-61A3-24C5-18916BB214CC}"/>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E93453F4-C2C5-739A-269A-D7308F750C44}"/>
              </a:ext>
            </a:extLst>
          </p:cNvPr>
          <p:cNvSpPr>
            <a:spLocks noGrp="1"/>
          </p:cNvSpPr>
          <p:nvPr>
            <p:ph type="title"/>
          </p:nvPr>
        </p:nvSpPr>
        <p:spPr/>
        <p:txBody>
          <a:bodyPr>
            <a:normAutofit/>
          </a:bodyPr>
          <a:lstStyle/>
          <a:p>
            <a:pPr lvl="0"/>
            <a:r>
              <a:rPr lang="cs-CZ" sz="2000" dirty="0" err="1"/>
              <a:t>main</a:t>
            </a:r>
            <a:r>
              <a:rPr lang="cs-CZ" sz="2000" dirty="0"/>
              <a:t> </a:t>
            </a:r>
            <a:r>
              <a:rPr lang="cs-CZ" sz="2000" dirty="0" err="1"/>
              <a:t>categories</a:t>
            </a:r>
            <a:endParaRPr lang="cs-CZ" sz="2000" dirty="0">
              <a:latin typeface="Times New Roman" panose="02020603050405020304" pitchFamily="18" charset="0"/>
              <a:cs typeface="Times New Roman" panose="02020603050405020304" pitchFamily="18" charset="0"/>
            </a:endParaRPr>
          </a:p>
        </p:txBody>
      </p:sp>
      <p:sp>
        <p:nvSpPr>
          <p:cNvPr id="17413" name="Zástupný symbol pro číslo snímku 4">
            <a:extLst>
              <a:ext uri="{FF2B5EF4-FFF2-40B4-BE49-F238E27FC236}">
                <a16:creationId xmlns:a16="http://schemas.microsoft.com/office/drawing/2014/main" id="{60927BD4-9406-EF26-0F28-0FFE086EACF1}"/>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73FB0782-D19A-B421-ECA1-E3B86D21083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90A6BCDC-7F63-FBBF-CBB7-A53A5794E722}"/>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5</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836007DE-728F-8351-5248-173BA5CB220B}"/>
              </a:ext>
            </a:extLst>
          </p:cNvPr>
          <p:cNvSpPr>
            <a:spLocks noGrp="1"/>
          </p:cNvSpPr>
          <p:nvPr>
            <p:ph sz="half" idx="1"/>
          </p:nvPr>
        </p:nvSpPr>
        <p:spPr>
          <a:xfrm>
            <a:off x="457200" y="1844825"/>
            <a:ext cx="8291264" cy="4281339"/>
          </a:xfrm>
        </p:spPr>
        <p:txBody>
          <a:bodyPr/>
          <a:lstStyle/>
          <a:p>
            <a:r>
              <a:rPr lang="en-US" sz="2400" b="1"/>
              <a:t>main </a:t>
            </a:r>
            <a:r>
              <a:rPr lang="en-US" sz="2400" b="1" dirty="0"/>
              <a:t>categories divided by individual historical events as follows:</a:t>
            </a:r>
            <a:endParaRPr lang="cs-CZ" sz="2400" b="1" dirty="0"/>
          </a:p>
          <a:p>
            <a:pPr algn="just">
              <a:spcAft>
                <a:spcPts val="600"/>
              </a:spcAft>
              <a:buFontTx/>
              <a:buChar char="-"/>
            </a:pPr>
            <a:r>
              <a:rPr lang="en-US" sz="1600" dirty="0">
                <a:latin typeface="+mn-lt"/>
              </a:rPr>
              <a:t>graves originating in wars before World War I – the oldest recorded grave is the commemorative site of king Ottokar II of Bohemia near </a:t>
            </a:r>
            <a:r>
              <a:rPr lang="en-US" sz="1600" dirty="0" err="1">
                <a:latin typeface="+mn-lt"/>
              </a:rPr>
              <a:t>Dürnkrut</a:t>
            </a:r>
            <a:r>
              <a:rPr lang="en-US" sz="1600" dirty="0">
                <a:latin typeface="+mn-lt"/>
              </a:rPr>
              <a:t>, Austria (1278); </a:t>
            </a:r>
            <a:r>
              <a:rPr lang="cs-CZ" sz="1600" dirty="0" err="1">
                <a:latin typeface="+mn-lt"/>
              </a:rPr>
              <a:t>Seven</a:t>
            </a:r>
            <a:r>
              <a:rPr lang="cs-CZ" sz="1600" dirty="0">
                <a:latin typeface="+mn-lt"/>
              </a:rPr>
              <a:t> </a:t>
            </a:r>
            <a:r>
              <a:rPr lang="cs-CZ" sz="1600" dirty="0" err="1">
                <a:latin typeface="+mn-lt"/>
              </a:rPr>
              <a:t>Years</a:t>
            </a:r>
            <a:r>
              <a:rPr lang="cs-CZ" sz="1600" dirty="0">
                <a:latin typeface="+mn-lt"/>
              </a:rPr>
              <a:t> </a:t>
            </a:r>
            <a:r>
              <a:rPr lang="cs-CZ" sz="1600" dirty="0" err="1">
                <a:latin typeface="+mn-lt"/>
              </a:rPr>
              <a:t>War</a:t>
            </a:r>
            <a:r>
              <a:rPr lang="cs-CZ" sz="1600" dirty="0">
                <a:latin typeface="+mn-lt"/>
              </a:rPr>
              <a:t>, </a:t>
            </a:r>
            <a:r>
              <a:rPr lang="cs-CZ" sz="1600" dirty="0" err="1">
                <a:latin typeface="+mn-lt"/>
              </a:rPr>
              <a:t>Napoleonic</a:t>
            </a:r>
            <a:r>
              <a:rPr lang="cs-CZ" sz="1600" dirty="0">
                <a:latin typeface="+mn-lt"/>
              </a:rPr>
              <a:t> </a:t>
            </a:r>
            <a:r>
              <a:rPr lang="cs-CZ" sz="1600" dirty="0" err="1">
                <a:latin typeface="+mn-lt"/>
              </a:rPr>
              <a:t>Wars</a:t>
            </a:r>
            <a:r>
              <a:rPr lang="cs-CZ" sz="1600" dirty="0">
                <a:latin typeface="+mn-lt"/>
              </a:rPr>
              <a:t>, </a:t>
            </a:r>
            <a:r>
              <a:rPr lang="cs-CZ" sz="1600" dirty="0" err="1">
                <a:latin typeface="+mn-lt"/>
              </a:rPr>
              <a:t>Austro-Prussia</a:t>
            </a:r>
            <a:r>
              <a:rPr lang="cs-CZ" sz="1600" dirty="0">
                <a:latin typeface="+mn-lt"/>
              </a:rPr>
              <a:t> </a:t>
            </a:r>
            <a:r>
              <a:rPr lang="cs-CZ" sz="1600" dirty="0" err="1">
                <a:latin typeface="+mn-lt"/>
              </a:rPr>
              <a:t>War</a:t>
            </a:r>
            <a:r>
              <a:rPr lang="cs-CZ" sz="1600" dirty="0">
                <a:latin typeface="+mn-lt"/>
              </a:rPr>
              <a:t> 1866</a:t>
            </a:r>
          </a:p>
          <a:p>
            <a:pPr algn="just">
              <a:spcAft>
                <a:spcPts val="600"/>
              </a:spcAft>
              <a:buFontTx/>
              <a:buChar char="-"/>
            </a:pPr>
            <a:r>
              <a:rPr lang="en-US" sz="1600" dirty="0">
                <a:latin typeface="+mn-lt"/>
              </a:rPr>
              <a:t>graves of Austro-Hungarian service members from the territory of the now Czech Republic fallen in World War I (1914–1918); </a:t>
            </a:r>
            <a:endParaRPr lang="cs-CZ" sz="1600" dirty="0">
              <a:latin typeface="+mn-lt"/>
            </a:endParaRPr>
          </a:p>
          <a:p>
            <a:pPr algn="just">
              <a:spcAft>
                <a:spcPts val="600"/>
              </a:spcAft>
              <a:buFontTx/>
              <a:buChar char="-"/>
            </a:pPr>
            <a:r>
              <a:rPr lang="en-US" sz="1600" dirty="0">
                <a:latin typeface="+mn-lt"/>
              </a:rPr>
              <a:t>graves of Czechoslovak legionnaires (1914–1920); </a:t>
            </a:r>
            <a:endParaRPr lang="cs-CZ" sz="1600" dirty="0">
              <a:latin typeface="+mn-lt"/>
            </a:endParaRPr>
          </a:p>
          <a:p>
            <a:pPr algn="just">
              <a:spcAft>
                <a:spcPts val="600"/>
              </a:spcAft>
              <a:buFontTx/>
              <a:buChar char="-"/>
            </a:pPr>
            <a:r>
              <a:rPr lang="en-US" sz="1600" dirty="0">
                <a:latin typeface="+mn-lt"/>
              </a:rPr>
              <a:t>graves of Czechoslovak service members fallen or missing in combat against Hungarians and Hungarian Bolsheviks (1918–1919); </a:t>
            </a:r>
            <a:endParaRPr lang="cs-CZ" sz="1600" dirty="0">
              <a:latin typeface="+mn-lt"/>
            </a:endParaRPr>
          </a:p>
          <a:p>
            <a:pPr algn="just">
              <a:spcAft>
                <a:spcPts val="600"/>
              </a:spcAft>
              <a:buFontTx/>
              <a:buChar char="-"/>
            </a:pPr>
            <a:r>
              <a:rPr lang="en-US" sz="1600" dirty="0">
                <a:latin typeface="+mn-lt"/>
              </a:rPr>
              <a:t>graves of members of the Czechoslovak armed corps fallen or missing defending the state border (1938–1939); </a:t>
            </a:r>
            <a:endParaRPr lang="cs-CZ" sz="1600" dirty="0">
              <a:latin typeface="+mn-lt"/>
            </a:endParaRPr>
          </a:p>
          <a:p>
            <a:pPr algn="just">
              <a:spcAft>
                <a:spcPts val="600"/>
              </a:spcAft>
              <a:buFontTx/>
              <a:buChar char="-"/>
            </a:pPr>
            <a:r>
              <a:rPr lang="en-US" sz="1600" dirty="0">
                <a:latin typeface="+mn-lt"/>
              </a:rPr>
              <a:t>graves of Czechoslovak service members fallen or missing in World War II (1939– 1945); </a:t>
            </a:r>
            <a:endParaRPr lang="cs-CZ" sz="1600" dirty="0">
              <a:latin typeface="+mn-lt"/>
            </a:endParaRPr>
          </a:p>
          <a:p>
            <a:pPr algn="just">
              <a:spcAft>
                <a:spcPts val="600"/>
              </a:spcAft>
              <a:buFontTx/>
              <a:buChar char="-"/>
            </a:pPr>
            <a:r>
              <a:rPr lang="en-US" sz="1600" dirty="0">
                <a:latin typeface="+mn-lt"/>
              </a:rPr>
              <a:t>graves of fallen members of peacekeeping missions (1994–2020)</a:t>
            </a:r>
            <a:endParaRPr lang="cs-CZ" sz="1600" dirty="0">
              <a:latin typeface="+mn-lt"/>
            </a:endParaRPr>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30210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CF23CE-62A7-45E8-3A9B-CDC531F9F0D4}"/>
              </a:ext>
            </a:extLst>
          </p:cNvPr>
          <p:cNvSpPr>
            <a:spLocks noGrp="1"/>
          </p:cNvSpPr>
          <p:nvPr>
            <p:ph type="title"/>
          </p:nvPr>
        </p:nvSpPr>
        <p:spPr>
          <a:xfrm>
            <a:off x="107950" y="117475"/>
            <a:ext cx="7067550" cy="1079500"/>
          </a:xfrm>
        </p:spPr>
        <p:txBody>
          <a:bodyPr>
            <a:normAutofit/>
          </a:bodyPr>
          <a:lstStyle/>
          <a:p>
            <a:pPr>
              <a:defRPr/>
            </a:pPr>
            <a:r>
              <a:rPr lang="cs-CZ" sz="2000" b="0" dirty="0" err="1">
                <a:solidFill>
                  <a:schemeClr val="bg1">
                    <a:lumMod val="95000"/>
                  </a:schemeClr>
                </a:solidFill>
                <a:effectLst/>
              </a:rPr>
              <a:t>The</a:t>
            </a:r>
            <a:r>
              <a:rPr lang="cs-CZ" sz="2000" b="0" dirty="0">
                <a:solidFill>
                  <a:schemeClr val="bg1">
                    <a:lumMod val="95000"/>
                  </a:schemeClr>
                </a:solidFill>
                <a:effectLst/>
              </a:rPr>
              <a:t> care </a:t>
            </a:r>
            <a:r>
              <a:rPr lang="cs-CZ" sz="2000" b="0" dirty="0" err="1">
                <a:solidFill>
                  <a:schemeClr val="bg1">
                    <a:lumMod val="95000"/>
                  </a:schemeClr>
                </a:solidFill>
                <a:effectLst/>
              </a:rPr>
              <a:t>of</a:t>
            </a:r>
            <a:r>
              <a:rPr lang="cs-CZ" sz="2000" b="0" dirty="0">
                <a:solidFill>
                  <a:schemeClr val="bg1">
                    <a:lumMod val="95000"/>
                  </a:schemeClr>
                </a:solidFill>
                <a:effectLst/>
              </a:rPr>
              <a:t> </a:t>
            </a:r>
            <a:r>
              <a:rPr lang="cs-CZ" sz="2000" b="0" dirty="0" err="1">
                <a:solidFill>
                  <a:schemeClr val="bg1">
                    <a:lumMod val="95000"/>
                  </a:schemeClr>
                </a:solidFill>
                <a:effectLst/>
              </a:rPr>
              <a:t>war</a:t>
            </a:r>
            <a:r>
              <a:rPr lang="cs-CZ" sz="2000" b="0" dirty="0">
                <a:solidFill>
                  <a:schemeClr val="bg1">
                    <a:lumMod val="95000"/>
                  </a:schemeClr>
                </a:solidFill>
                <a:effectLst/>
              </a:rPr>
              <a:t> </a:t>
            </a:r>
            <a:r>
              <a:rPr lang="cs-CZ" sz="2000" b="0" dirty="0" err="1">
                <a:solidFill>
                  <a:schemeClr val="bg1">
                    <a:lumMod val="95000"/>
                  </a:schemeClr>
                </a:solidFill>
                <a:effectLst/>
              </a:rPr>
              <a:t>gravEs</a:t>
            </a:r>
            <a:r>
              <a:rPr lang="cs-CZ" sz="2000" b="0" dirty="0">
                <a:solidFill>
                  <a:schemeClr val="bg1">
                    <a:lumMod val="95000"/>
                  </a:schemeClr>
                </a:solidFill>
                <a:effectLst/>
              </a:rPr>
              <a:t> - </a:t>
            </a:r>
            <a:r>
              <a:rPr lang="cs-CZ" sz="2000" b="0" dirty="0" err="1">
                <a:solidFill>
                  <a:schemeClr val="bg1">
                    <a:lumMod val="95000"/>
                  </a:schemeClr>
                </a:solidFill>
                <a:effectLst/>
              </a:rPr>
              <a:t>Legislation</a:t>
            </a:r>
            <a:endParaRPr lang="cs-CZ" sz="2000" dirty="0">
              <a:solidFill>
                <a:schemeClr val="bg1">
                  <a:lumMod val="95000"/>
                </a:schemeClr>
              </a:solidFill>
              <a:latin typeface="Times New Roman" panose="02020603050405020304" pitchFamily="18" charset="0"/>
              <a:cs typeface="Times New Roman" panose="02020603050405020304" pitchFamily="18" charset="0"/>
            </a:endParaRPr>
          </a:p>
        </p:txBody>
      </p:sp>
      <p:graphicFrame>
        <p:nvGraphicFramePr>
          <p:cNvPr id="3" name="Zástupný obsah 2">
            <a:extLst>
              <a:ext uri="{FF2B5EF4-FFF2-40B4-BE49-F238E27FC236}">
                <a16:creationId xmlns:a16="http://schemas.microsoft.com/office/drawing/2014/main" id="{8CD9CD4B-04A9-DCD6-22D2-AE78D51C490D}"/>
              </a:ext>
            </a:extLst>
          </p:cNvPr>
          <p:cNvGraphicFramePr>
            <a:graphicFrameLocks noGrp="1"/>
          </p:cNvGraphicFramePr>
          <p:nvPr>
            <p:ph idx="1"/>
            <p:extLst>
              <p:ext uri="{D42A27DB-BD31-4B8C-83A1-F6EECF244321}">
                <p14:modId xmlns:p14="http://schemas.microsoft.com/office/powerpoint/2010/main" val="3491066668"/>
              </p:ext>
            </p:extLst>
          </p:nvPr>
        </p:nvGraphicFramePr>
        <p:xfrm>
          <a:off x="287337" y="1820884"/>
          <a:ext cx="8856663" cy="4530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220" name="Zástupný symbol pro číslo snímku 3">
            <a:extLst>
              <a:ext uri="{FF2B5EF4-FFF2-40B4-BE49-F238E27FC236}">
                <a16:creationId xmlns:a16="http://schemas.microsoft.com/office/drawing/2014/main" id="{C4C97D0A-A13F-5D59-F2A2-07EF6F6B660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fld id="{DEA754C2-77A6-48F0-9C2C-4E579AAA5FB1}"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6</a:t>
            </a:fld>
            <a:endParaRPr lang="cs-CZ" altLang="cs-CZ" sz="1100">
              <a:solidFill>
                <a:schemeClr val="bg1"/>
              </a:solidFill>
              <a:latin typeface="Arial" panose="020B0604020202020204" pitchFamily="34" charset="0"/>
              <a:cs typeface="Arial" panose="020B0604020202020204" pitchFamily="34" charset="0"/>
            </a:endParaRPr>
          </a:p>
        </p:txBody>
      </p:sp>
      <p:pic>
        <p:nvPicPr>
          <p:cNvPr id="9221" name="Obrázek 4">
            <a:extLst>
              <a:ext uri="{FF2B5EF4-FFF2-40B4-BE49-F238E27FC236}">
                <a16:creationId xmlns:a16="http://schemas.microsoft.com/office/drawing/2014/main" id="{A45C9F52-ECAC-2B14-2E8B-CDA69F879E3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10463" y="506413"/>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2C2CD-FB10-2510-0FC6-B84C0EE068DB}"/>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504D9E51-D378-BDCD-8C0D-144FDDDFC1F2}"/>
              </a:ext>
            </a:extLst>
          </p:cNvPr>
          <p:cNvGraphicFramePr>
            <a:graphicFrameLocks noGrp="1"/>
          </p:cNvGraphicFramePr>
          <p:nvPr>
            <p:ph sz="half" idx="2"/>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8D5C8A2A-2F9E-FD07-6774-F993AABCACB6}"/>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84A845C9-11B0-594C-E6D2-72146E0A83AF}"/>
              </a:ext>
            </a:extLst>
          </p:cNvPr>
          <p:cNvSpPr>
            <a:spLocks noGrp="1"/>
          </p:cNvSpPr>
          <p:nvPr>
            <p:ph type="title"/>
          </p:nvPr>
        </p:nvSpPr>
        <p:spPr/>
        <p:txBody>
          <a:bodyPr>
            <a:normAutofit/>
          </a:bodyPr>
          <a:lstStyle/>
          <a:p>
            <a:pPr lvl="0"/>
            <a:r>
              <a:rPr lang="cs-CZ" sz="1600" dirty="0"/>
              <a:t>                    </a:t>
            </a:r>
            <a:r>
              <a:rPr lang="en-US" sz="1600" dirty="0"/>
              <a:t>Act No. 122/2004 Coll., on War Graves and </a:t>
            </a:r>
            <a:br>
              <a:rPr lang="cs-CZ" sz="1600" dirty="0"/>
            </a:br>
            <a:r>
              <a:rPr lang="cs-CZ" sz="1600" dirty="0"/>
              <a:t>                                       </a:t>
            </a:r>
            <a:r>
              <a:rPr lang="cs-CZ" sz="1600" dirty="0" err="1"/>
              <a:t>Commemorative</a:t>
            </a:r>
            <a:r>
              <a:rPr lang="en-US" sz="1600" dirty="0"/>
              <a:t> Sites</a:t>
            </a:r>
            <a:r>
              <a:rPr lang="cs-CZ" sz="1600" dirty="0"/>
              <a:t>.</a:t>
            </a:r>
            <a:endParaRPr lang="cs-CZ" sz="1600" dirty="0">
              <a:latin typeface="Times New Roman" panose="02020603050405020304" pitchFamily="18" charset="0"/>
              <a:cs typeface="Times New Roman" panose="02020603050405020304" pitchFamily="18" charset="0"/>
            </a:endParaRPr>
          </a:p>
        </p:txBody>
      </p:sp>
      <p:sp>
        <p:nvSpPr>
          <p:cNvPr id="17413" name="Zástupný symbol pro číslo snímku 4">
            <a:extLst>
              <a:ext uri="{FF2B5EF4-FFF2-40B4-BE49-F238E27FC236}">
                <a16:creationId xmlns:a16="http://schemas.microsoft.com/office/drawing/2014/main" id="{5EBC8CCC-A26E-2FF3-5B46-5E4DE2B826C8}"/>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9C2B3371-F28D-0A4B-C956-82293B5ADB1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E826D02F-7459-0649-BE6A-9C552C939611}"/>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7</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8E2E43D1-2561-3306-8211-72C0981BDE69}"/>
              </a:ext>
            </a:extLst>
          </p:cNvPr>
          <p:cNvSpPr>
            <a:spLocks noGrp="1"/>
          </p:cNvSpPr>
          <p:nvPr>
            <p:ph sz="half" idx="1"/>
          </p:nvPr>
        </p:nvSpPr>
        <p:spPr>
          <a:xfrm>
            <a:off x="457200" y="1844825"/>
            <a:ext cx="8291264" cy="4427387"/>
          </a:xfrm>
        </p:spPr>
        <p:txBody>
          <a:bodyPr/>
          <a:lstStyle/>
          <a:p>
            <a:r>
              <a:rPr lang="en-US" sz="2200" b="1" dirty="0"/>
              <a:t>The Act No. 122/2004 Coll. was passed </a:t>
            </a:r>
            <a:r>
              <a:rPr lang="cs-CZ" sz="2200" b="1" dirty="0"/>
              <a:t>in</a:t>
            </a:r>
            <a:r>
              <a:rPr lang="en-US" sz="2200" b="1" dirty="0"/>
              <a:t> 2004</a:t>
            </a:r>
            <a:endParaRPr lang="cs-CZ" sz="2200" b="1" dirty="0"/>
          </a:p>
          <a:p>
            <a:r>
              <a:rPr lang="en-US" sz="2200" b="1" dirty="0"/>
              <a:t>The Act No. 122/2004 Coll. defines two primary categories of war graves:</a:t>
            </a:r>
            <a:endParaRPr lang="cs-CZ" sz="2200" b="1" dirty="0"/>
          </a:p>
          <a:p>
            <a:pPr>
              <a:spcBef>
                <a:spcPts val="0"/>
              </a:spcBef>
              <a:buFontTx/>
              <a:buChar char="-"/>
            </a:pPr>
            <a:r>
              <a:rPr lang="en-US" sz="2200" dirty="0"/>
              <a:t>war graves holding buried human remains</a:t>
            </a:r>
            <a:endParaRPr lang="cs-CZ" sz="2200" dirty="0"/>
          </a:p>
          <a:p>
            <a:pPr>
              <a:spcBef>
                <a:spcPts val="0"/>
              </a:spcBef>
              <a:buFontTx/>
              <a:buChar char="-"/>
            </a:pPr>
            <a:r>
              <a:rPr lang="en-US" sz="2200" dirty="0"/>
              <a:t>commemorative sites, which are structures without human remains designed to preserve and </a:t>
            </a:r>
            <a:r>
              <a:rPr lang="en-US" sz="2200" dirty="0" err="1"/>
              <a:t>honour</a:t>
            </a:r>
            <a:r>
              <a:rPr lang="en-US" sz="2200" dirty="0"/>
              <a:t> the memory of the fallen</a:t>
            </a:r>
            <a:endParaRPr lang="cs-CZ" sz="2200" dirty="0"/>
          </a:p>
          <a:p>
            <a:pPr>
              <a:spcBef>
                <a:spcPts val="0"/>
              </a:spcBef>
            </a:pPr>
            <a:r>
              <a:rPr lang="cs-CZ" sz="2200" b="1" dirty="0" err="1"/>
              <a:t>Fundamental</a:t>
            </a:r>
            <a:r>
              <a:rPr lang="cs-CZ" sz="2200" b="1" dirty="0"/>
              <a:t> </a:t>
            </a:r>
            <a:r>
              <a:rPr lang="cs-CZ" sz="2200" b="1" dirty="0" err="1"/>
              <a:t>principles</a:t>
            </a:r>
            <a:r>
              <a:rPr lang="cs-CZ" sz="2200" b="1" dirty="0"/>
              <a:t>:</a:t>
            </a:r>
            <a:br>
              <a:rPr lang="en-US" sz="2200" b="1" dirty="0"/>
            </a:br>
            <a:r>
              <a:rPr lang="cs-CZ" sz="2200" b="1" dirty="0"/>
              <a:t>-    </a:t>
            </a:r>
            <a:r>
              <a:rPr lang="en-US" sz="2200" dirty="0"/>
              <a:t>war graves are tended regardless of their origin or time of creation; </a:t>
            </a:r>
            <a:endParaRPr lang="cs-CZ" sz="2200" dirty="0"/>
          </a:p>
          <a:p>
            <a:pPr>
              <a:spcBef>
                <a:spcPts val="0"/>
              </a:spcBef>
              <a:buFontTx/>
              <a:buChar char="-"/>
            </a:pPr>
            <a:r>
              <a:rPr lang="en-US" sz="2200" dirty="0"/>
              <a:t>all the fallen are victims of the horrors of war and therefore are not judged by nationality, uniform </a:t>
            </a:r>
            <a:r>
              <a:rPr lang="en-US" sz="2200" dirty="0" err="1"/>
              <a:t>colour</a:t>
            </a:r>
            <a:r>
              <a:rPr lang="en-US" sz="2200" dirty="0"/>
              <a:t>, nor conviction; </a:t>
            </a:r>
            <a:endParaRPr lang="cs-CZ" sz="2200" dirty="0"/>
          </a:p>
          <a:p>
            <a:pPr>
              <a:spcBef>
                <a:spcPts val="0"/>
              </a:spcBef>
              <a:buFontTx/>
              <a:buChar char="-"/>
            </a:pPr>
            <a:r>
              <a:rPr lang="en-US" sz="2200" dirty="0"/>
              <a:t>the aim of war graves care is to maintain their dignified and </a:t>
            </a:r>
            <a:r>
              <a:rPr lang="en-US" sz="2200" dirty="0" err="1"/>
              <a:t>recognisable</a:t>
            </a:r>
            <a:r>
              <a:rPr lang="en-US" sz="2200" dirty="0"/>
              <a:t> state. War graves care in the Czech Republic is performed mainly by municipalities, which own the majority of war graves;</a:t>
            </a:r>
            <a:endParaRPr lang="cs-CZ" sz="2200" dirty="0"/>
          </a:p>
          <a:p>
            <a:pPr indent="0">
              <a:spcBef>
                <a:spcPts val="0"/>
              </a:spcBef>
              <a:buNone/>
            </a:pPr>
            <a:r>
              <a:rPr lang="cs-CZ" sz="2200" b="1" dirty="0"/>
              <a:t>-     </a:t>
            </a:r>
            <a:r>
              <a:rPr lang="en-US" sz="2200" dirty="0"/>
              <a:t>war graves care is managed by their owner or, if the owner is not known, the owner of the immovable property on which the grave is located. </a:t>
            </a:r>
            <a:endParaRPr lang="cs-CZ" sz="2200" b="1" dirty="0"/>
          </a:p>
          <a:p>
            <a:pPr>
              <a:buFontTx/>
              <a:buChar char="-"/>
            </a:pPr>
            <a:endParaRPr lang="cs-CZ" sz="2400" dirty="0"/>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531443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B7444E-592B-776F-7C81-18560077573C}"/>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33D1803B-4B0E-3A70-E94F-DBD54E6F6EAE}"/>
              </a:ext>
            </a:extLst>
          </p:cNvPr>
          <p:cNvGraphicFramePr>
            <a:graphicFrameLocks noGrp="1"/>
          </p:cNvGraphicFramePr>
          <p:nvPr>
            <p:ph sz="half" idx="2"/>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0CEBFCBC-85EC-F0A5-F16C-6113837D9BFD}"/>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07142056-1794-6F39-F87C-FC182217EABC}"/>
              </a:ext>
            </a:extLst>
          </p:cNvPr>
          <p:cNvSpPr>
            <a:spLocks noGrp="1"/>
          </p:cNvSpPr>
          <p:nvPr>
            <p:ph type="title"/>
          </p:nvPr>
        </p:nvSpPr>
        <p:spPr/>
        <p:txBody>
          <a:bodyPr>
            <a:normAutofit/>
          </a:bodyPr>
          <a:lstStyle/>
          <a:p>
            <a:pPr lvl="0"/>
            <a:r>
              <a:rPr lang="cs-CZ" sz="1600" dirty="0"/>
              <a:t>           </a:t>
            </a:r>
            <a:r>
              <a:rPr lang="en-US" sz="1600" dirty="0"/>
              <a:t>The position of the Ministry of </a:t>
            </a:r>
            <a:r>
              <a:rPr lang="en-US" sz="1600" dirty="0" err="1"/>
              <a:t>Defence</a:t>
            </a:r>
            <a:r>
              <a:rPr lang="en-US" sz="1600" dirty="0"/>
              <a:t> in the war </a:t>
            </a:r>
            <a:br>
              <a:rPr lang="cs-CZ" sz="1600" dirty="0"/>
            </a:br>
            <a:r>
              <a:rPr lang="cs-CZ" sz="1600" dirty="0"/>
              <a:t>                                           </a:t>
            </a:r>
            <a:r>
              <a:rPr lang="en-US" sz="1600" dirty="0"/>
              <a:t>graves</a:t>
            </a:r>
            <a:r>
              <a:rPr lang="cs-CZ" sz="1600" dirty="0"/>
              <a:t> </a:t>
            </a:r>
            <a:r>
              <a:rPr lang="en-US" sz="1600" dirty="0"/>
              <a:t>care system</a:t>
            </a:r>
            <a:r>
              <a:rPr lang="cs-CZ" sz="1400" b="0" dirty="0"/>
              <a:t>.</a:t>
            </a:r>
            <a:endParaRPr lang="cs-CZ" sz="1400" dirty="0">
              <a:latin typeface="Times New Roman" panose="02020603050405020304" pitchFamily="18" charset="0"/>
              <a:cs typeface="Times New Roman" panose="02020603050405020304" pitchFamily="18" charset="0"/>
            </a:endParaRPr>
          </a:p>
        </p:txBody>
      </p:sp>
      <p:sp>
        <p:nvSpPr>
          <p:cNvPr id="17413" name="Zástupný symbol pro číslo snímku 4">
            <a:extLst>
              <a:ext uri="{FF2B5EF4-FFF2-40B4-BE49-F238E27FC236}">
                <a16:creationId xmlns:a16="http://schemas.microsoft.com/office/drawing/2014/main" id="{28B92B41-5CD9-3B46-B8E4-8DBA2BD20FFD}"/>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8CECAFDC-53C8-BCE1-D16C-D17F3EF3988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B28F90AF-A4E5-0CE7-BF49-EE51C4972CB3}"/>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8</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436196AC-FC5B-4F2C-EED1-367CCFC3317F}"/>
              </a:ext>
            </a:extLst>
          </p:cNvPr>
          <p:cNvSpPr>
            <a:spLocks noGrp="1"/>
          </p:cNvSpPr>
          <p:nvPr>
            <p:ph sz="half" idx="1"/>
          </p:nvPr>
        </p:nvSpPr>
        <p:spPr>
          <a:xfrm>
            <a:off x="457200" y="1844825"/>
            <a:ext cx="8291264" cy="4281339"/>
          </a:xfrm>
        </p:spPr>
        <p:txBody>
          <a:bodyPr/>
          <a:lstStyle/>
          <a:p>
            <a:endParaRPr lang="cs-CZ" dirty="0"/>
          </a:p>
          <a:p>
            <a:r>
              <a:rPr lang="en-US" dirty="0"/>
              <a:t>The MoD is responsible for the coordination of war graves care. </a:t>
            </a:r>
            <a:endParaRPr lang="cs-CZ" dirty="0"/>
          </a:p>
          <a:p>
            <a:r>
              <a:rPr lang="cs-CZ" dirty="0"/>
              <a:t>W</a:t>
            </a:r>
            <a:r>
              <a:rPr lang="en-US" dirty="0"/>
              <a:t>here there is doubt, decide whether an installation is or is not a war grave</a:t>
            </a:r>
            <a:endParaRPr lang="cs-CZ" dirty="0"/>
          </a:p>
          <a:p>
            <a:r>
              <a:rPr lang="cs-CZ" dirty="0"/>
              <a:t>M</a:t>
            </a:r>
            <a:r>
              <a:rPr lang="en-US" dirty="0" err="1"/>
              <a:t>anage</a:t>
            </a:r>
            <a:r>
              <a:rPr lang="en-US" dirty="0"/>
              <a:t> the Central War Graves Registry</a:t>
            </a:r>
            <a:endParaRPr lang="cs-CZ" dirty="0"/>
          </a:p>
          <a:p>
            <a:r>
              <a:rPr lang="cs-CZ" dirty="0"/>
              <a:t>P</a:t>
            </a:r>
            <a:r>
              <a:rPr lang="en-US" dirty="0" err="1"/>
              <a:t>rovide</a:t>
            </a:r>
            <a:r>
              <a:rPr lang="en-US" dirty="0"/>
              <a:t> grants in accordance with special legislation for war graves care to their owners, or, if the owner is not known, the owner of the property on which the grave is located;  </a:t>
            </a:r>
            <a:endParaRPr lang="cs-CZ" dirty="0"/>
          </a:p>
          <a:p>
            <a:pPr indent="0">
              <a:buNone/>
            </a:pPr>
            <a:br>
              <a:rPr lang="en-US" dirty="0"/>
            </a:br>
            <a:endParaRPr lang="cs-CZ" dirty="0"/>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3596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3F875-96F5-F96F-1FE2-85143A7131C9}"/>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141CA6B0-30DD-B964-B96E-E0DB053C9434}"/>
              </a:ext>
            </a:extLst>
          </p:cNvPr>
          <p:cNvGraphicFramePr>
            <a:graphicFrameLocks noGrp="1"/>
          </p:cNvGraphicFramePr>
          <p:nvPr>
            <p:ph sz="half" idx="2"/>
            <p:extLst>
              <p:ext uri="{D42A27DB-BD31-4B8C-83A1-F6EECF244321}">
                <p14:modId xmlns:p14="http://schemas.microsoft.com/office/powerpoint/2010/main" val="2450967786"/>
              </p:ext>
            </p:extLst>
          </p:nvPr>
        </p:nvGraphicFramePr>
        <p:xfrm>
          <a:off x="4648200" y="1844825"/>
          <a:ext cx="3523902"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ál 5">
            <a:extLst>
              <a:ext uri="{FF2B5EF4-FFF2-40B4-BE49-F238E27FC236}">
                <a16:creationId xmlns:a16="http://schemas.microsoft.com/office/drawing/2014/main" id="{F94A8DEF-2216-9914-0E38-59F54910D3D3}"/>
              </a:ext>
            </a:extLst>
          </p:cNvPr>
          <p:cNvSpPr/>
          <p:nvPr/>
        </p:nvSpPr>
        <p:spPr>
          <a:xfrm>
            <a:off x="4932040" y="4725144"/>
            <a:ext cx="36000" cy="36000"/>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cs-CZ"/>
          </a:p>
        </p:txBody>
      </p:sp>
      <p:sp>
        <p:nvSpPr>
          <p:cNvPr id="2" name="Nadpis 1">
            <a:extLst>
              <a:ext uri="{FF2B5EF4-FFF2-40B4-BE49-F238E27FC236}">
                <a16:creationId xmlns:a16="http://schemas.microsoft.com/office/drawing/2014/main" id="{69B16552-CFA1-A034-D569-B2AB20B65BA2}"/>
              </a:ext>
            </a:extLst>
          </p:cNvPr>
          <p:cNvSpPr>
            <a:spLocks noGrp="1"/>
          </p:cNvSpPr>
          <p:nvPr>
            <p:ph type="title"/>
          </p:nvPr>
        </p:nvSpPr>
        <p:spPr/>
        <p:txBody>
          <a:bodyPr>
            <a:normAutofit/>
          </a:bodyPr>
          <a:lstStyle/>
          <a:p>
            <a:pPr>
              <a:defRPr/>
            </a:pPr>
            <a:r>
              <a:rPr lang="en-US" sz="1800" b="0" dirty="0">
                <a:effectLst/>
              </a:rPr>
              <a:t>Amendment to the War Graves Act</a:t>
            </a:r>
            <a:r>
              <a:rPr lang="cs-CZ" sz="1800" b="0" dirty="0">
                <a:effectLst/>
              </a:rPr>
              <a:t> </a:t>
            </a:r>
            <a:r>
              <a:rPr lang="cs-CZ" sz="1800" b="0" dirty="0" err="1">
                <a:effectLst/>
              </a:rPr>
              <a:t>planned</a:t>
            </a:r>
            <a:r>
              <a:rPr lang="cs-CZ" sz="1800" b="0" dirty="0">
                <a:effectLst/>
              </a:rPr>
              <a:t> </a:t>
            </a:r>
            <a:r>
              <a:rPr lang="cs-CZ" sz="1800" b="0" dirty="0" err="1">
                <a:effectLst/>
              </a:rPr>
              <a:t>for</a:t>
            </a:r>
            <a:r>
              <a:rPr lang="cs-CZ" sz="1800" b="0" dirty="0">
                <a:effectLst/>
              </a:rPr>
              <a:t> 2026</a:t>
            </a:r>
            <a:endParaRPr lang="cs-CZ" sz="1800" dirty="0">
              <a:solidFill>
                <a:schemeClr val="bg1">
                  <a:lumMod val="95000"/>
                </a:schemeClr>
              </a:solidFill>
            </a:endParaRPr>
          </a:p>
        </p:txBody>
      </p:sp>
      <p:sp>
        <p:nvSpPr>
          <p:cNvPr id="17413" name="Zástupný symbol pro číslo snímku 4">
            <a:extLst>
              <a:ext uri="{FF2B5EF4-FFF2-40B4-BE49-F238E27FC236}">
                <a16:creationId xmlns:a16="http://schemas.microsoft.com/office/drawing/2014/main" id="{52666574-D0D6-24D1-F5DB-71B54648332C}"/>
              </a:ext>
            </a:extLst>
          </p:cNvPr>
          <p:cNvSpPr>
            <a:spLocks noGrp="1" noChangeArrowheads="1"/>
          </p:cNvSpPr>
          <p:nvPr>
            <p:ph type="sldNum" sz="quarter" idx="10"/>
          </p:nvPr>
        </p:nvSpPr>
        <p:spPr bwMode="auto">
          <a:xfrm flipH="1">
            <a:off x="7668344" y="6551931"/>
            <a:ext cx="72306" cy="45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buChar char="§"/>
              <a:defRPr sz="3200">
                <a:solidFill>
                  <a:srgbClr val="17375E"/>
                </a:solidFill>
                <a:latin typeface="Arabic Typesetting" panose="03020402040406030203" pitchFamily="66" charset="-78"/>
                <a:cs typeface="Arabic Typesetting" panose="03020402040406030203" pitchFamily="66" charset="-78"/>
              </a:defRPr>
            </a:lvl1pPr>
            <a:lvl2pPr marL="742950" indent="-285750">
              <a:spcBef>
                <a:spcPct val="20000"/>
              </a:spcBef>
              <a:buClr>
                <a:srgbClr val="376092"/>
              </a:buClr>
              <a:buSzPct val="100000"/>
              <a:buFont typeface="Arial" panose="020B0604020202020204" pitchFamily="34" charset="0"/>
              <a:buChar char="•"/>
              <a:defRPr sz="2800">
                <a:solidFill>
                  <a:srgbClr val="376092"/>
                </a:solidFill>
                <a:latin typeface="Arabic Typesetting" panose="03020402040406030203" pitchFamily="66" charset="-78"/>
                <a:cs typeface="Arabic Typesetting" panose="03020402040406030203" pitchFamily="66" charset="-78"/>
              </a:defRPr>
            </a:lvl2pPr>
            <a:lvl3pPr marL="1143000" indent="-228600">
              <a:spcBef>
                <a:spcPct val="20000"/>
              </a:spcBef>
              <a:buClr>
                <a:srgbClr val="17375E"/>
              </a:buClr>
              <a:buSzPct val="88000"/>
              <a:buFont typeface="Wingdings" panose="05000000000000000000" pitchFamily="2" charset="2"/>
              <a:buChar char="§"/>
              <a:defRPr sz="2400">
                <a:solidFill>
                  <a:schemeClr val="tx1"/>
                </a:solidFill>
                <a:latin typeface="Arabic Typesetting" panose="03020402040406030203" pitchFamily="66" charset="-78"/>
                <a:cs typeface="Arabic Typesetting" panose="03020402040406030203" pitchFamily="66" charset="-78"/>
              </a:defRPr>
            </a:lvl3pPr>
            <a:lvl4pPr marL="1600200" indent="-228600">
              <a:spcBef>
                <a:spcPct val="20000"/>
              </a:spcBef>
              <a:buClr>
                <a:srgbClr val="17375E"/>
              </a:buClr>
              <a:buSzPct val="74000"/>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4pPr>
            <a:lvl5pPr marL="2057400" indent="-228600">
              <a:spcBef>
                <a:spcPct val="20000"/>
              </a:spcBef>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5pPr>
            <a:lvl6pPr marL="25146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6pPr>
            <a:lvl7pPr marL="29718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7pPr>
            <a:lvl8pPr marL="34290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8pPr>
            <a:lvl9pPr marL="3886200" indent="-228600" eaLnBrk="0" fontAlgn="base" hangingPunct="0">
              <a:spcBef>
                <a:spcPct val="20000"/>
              </a:spcBef>
              <a:spcAft>
                <a:spcPct val="0"/>
              </a:spcAft>
              <a:buClr>
                <a:srgbClr val="17375E"/>
              </a:buClr>
              <a:buFont typeface="Arial" panose="020B0604020202020204" pitchFamily="34" charset="0"/>
              <a:buChar char="»"/>
              <a:defRPr sz="2000">
                <a:solidFill>
                  <a:schemeClr val="tx1"/>
                </a:solidFill>
                <a:latin typeface="Arabic Typesetting" panose="03020402040406030203" pitchFamily="66" charset="-78"/>
                <a:cs typeface="Arabic Typesetting" panose="03020402040406030203" pitchFamily="66" charset="-78"/>
              </a:defRPr>
            </a:lvl9pPr>
          </a:lstStyle>
          <a:p>
            <a:pPr>
              <a:spcBef>
                <a:spcPct val="0"/>
              </a:spcBef>
              <a:buClrTx/>
              <a:buFontTx/>
              <a:buNone/>
            </a:pPr>
            <a:endParaRPr lang="cs-CZ" altLang="cs-CZ" sz="1100" dirty="0">
              <a:solidFill>
                <a:schemeClr val="bg1"/>
              </a:solidFill>
              <a:latin typeface="Arial" panose="020B0604020202020204" pitchFamily="34" charset="0"/>
              <a:cs typeface="Arial" panose="020B0604020202020204" pitchFamily="34" charset="0"/>
            </a:endParaRPr>
          </a:p>
        </p:txBody>
      </p:sp>
      <p:pic>
        <p:nvPicPr>
          <p:cNvPr id="17414" name="Obrázek 9">
            <a:extLst>
              <a:ext uri="{FF2B5EF4-FFF2-40B4-BE49-F238E27FC236}">
                <a16:creationId xmlns:a16="http://schemas.microsoft.com/office/drawing/2014/main" id="{ABD483CE-DCA3-D03B-FB92-23657A99B6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0463" y="585788"/>
            <a:ext cx="1108075"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ástupný symbol pro číslo snímku 3">
            <a:extLst>
              <a:ext uri="{FF2B5EF4-FFF2-40B4-BE49-F238E27FC236}">
                <a16:creationId xmlns:a16="http://schemas.microsoft.com/office/drawing/2014/main" id="{C366F95E-59BA-F622-BDBD-296182295E62}"/>
              </a:ext>
            </a:extLst>
          </p:cNvPr>
          <p:cNvSpPr txBox="1">
            <a:spLocks noChangeArrowheads="1"/>
          </p:cNvSpPr>
          <p:nvPr/>
        </p:nvSpPr>
        <p:spPr bwMode="auto">
          <a:xfrm>
            <a:off x="7740650" y="6232525"/>
            <a:ext cx="6477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cs-CZ"/>
            </a:defPPr>
            <a:lvl1pPr algn="ctr" rtl="0" eaLnBrk="1" fontAlgn="base" hangingPunct="1">
              <a:spcBef>
                <a:spcPct val="20000"/>
              </a:spcBef>
              <a:spcAft>
                <a:spcPct val="0"/>
              </a:spcAft>
              <a:buClr>
                <a:schemeClr val="tx2"/>
              </a:buClr>
              <a:buFont typeface="Wingdings" panose="05000000000000000000" pitchFamily="2" charset="2"/>
              <a:buChar char="§"/>
              <a:defRPr sz="3200" kern="1200">
                <a:solidFill>
                  <a:srgbClr val="17375E"/>
                </a:solidFill>
                <a:latin typeface="Arabic Typesetting" panose="03020402040406030203" pitchFamily="66" charset="-78"/>
                <a:ea typeface="+mn-ea"/>
                <a:cs typeface="Arabic Typesetting" panose="03020402040406030203" pitchFamily="66" charset="-78"/>
              </a:defRPr>
            </a:lvl1pPr>
            <a:lvl2pPr marL="742950" indent="-285750" algn="l" rtl="0" eaLnBrk="0" fontAlgn="base" hangingPunct="0">
              <a:spcBef>
                <a:spcPct val="20000"/>
              </a:spcBef>
              <a:spcAft>
                <a:spcPct val="0"/>
              </a:spcAft>
              <a:buClr>
                <a:srgbClr val="376092"/>
              </a:buClr>
              <a:buSzPct val="100000"/>
              <a:buFont typeface="Arial" panose="020B0604020202020204" pitchFamily="34" charset="0"/>
              <a:buChar char="•"/>
              <a:defRPr sz="2800" kern="1200">
                <a:solidFill>
                  <a:srgbClr val="376092"/>
                </a:solidFill>
                <a:latin typeface="Arabic Typesetting" panose="03020402040406030203" pitchFamily="66" charset="-78"/>
                <a:ea typeface="+mn-ea"/>
                <a:cs typeface="Arabic Typesetting" panose="03020402040406030203" pitchFamily="66" charset="-78"/>
              </a:defRPr>
            </a:lvl2pPr>
            <a:lvl3pPr marL="1143000" indent="-228600" algn="l" rtl="0" eaLnBrk="0" fontAlgn="base" hangingPunct="0">
              <a:spcBef>
                <a:spcPct val="20000"/>
              </a:spcBef>
              <a:spcAft>
                <a:spcPct val="0"/>
              </a:spcAft>
              <a:buClr>
                <a:srgbClr val="17375E"/>
              </a:buClr>
              <a:buSzPct val="88000"/>
              <a:buFont typeface="Wingdings" panose="05000000000000000000" pitchFamily="2" charset="2"/>
              <a:buChar char="§"/>
              <a:defRPr sz="2400" kern="1200">
                <a:solidFill>
                  <a:schemeClr val="tx1"/>
                </a:solidFill>
                <a:latin typeface="Arabic Typesetting" panose="03020402040406030203" pitchFamily="66" charset="-78"/>
                <a:ea typeface="+mn-ea"/>
                <a:cs typeface="Arabic Typesetting" panose="03020402040406030203" pitchFamily="66" charset="-78"/>
              </a:defRPr>
            </a:lvl3pPr>
            <a:lvl4pPr marL="1600200" indent="-228600" algn="l" rtl="0" eaLnBrk="0" fontAlgn="base" hangingPunct="0">
              <a:spcBef>
                <a:spcPct val="20000"/>
              </a:spcBef>
              <a:spcAft>
                <a:spcPct val="0"/>
              </a:spcAft>
              <a:buClr>
                <a:srgbClr val="17375E"/>
              </a:buClr>
              <a:buSzPct val="74000"/>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4pPr>
            <a:lvl5pPr marL="2057400" indent="-228600" algn="l" rtl="0" eaLnBrk="0" fontAlgn="base"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5pPr>
            <a:lvl6pPr marL="25146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6pPr>
            <a:lvl7pPr marL="29718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7pPr>
            <a:lvl8pPr marL="34290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8pPr>
            <a:lvl9pPr marL="3886200" indent="-228600" algn="l" defTabSz="914400" rtl="0" eaLnBrk="0" fontAlgn="base" latinLnBrk="0" hangingPunct="0">
              <a:spcBef>
                <a:spcPct val="20000"/>
              </a:spcBef>
              <a:spcAft>
                <a:spcPct val="0"/>
              </a:spcAft>
              <a:buClr>
                <a:srgbClr val="17375E"/>
              </a:buClr>
              <a:buFont typeface="Arial" panose="020B0604020202020204" pitchFamily="34" charset="0"/>
              <a:buChar char="»"/>
              <a:defRPr sz="2000" kern="1200">
                <a:solidFill>
                  <a:schemeClr val="tx1"/>
                </a:solidFill>
                <a:latin typeface="Arabic Typesetting" panose="03020402040406030203" pitchFamily="66" charset="-78"/>
                <a:ea typeface="+mn-ea"/>
                <a:cs typeface="Arabic Typesetting" panose="03020402040406030203" pitchFamily="66" charset="-78"/>
              </a:defRPr>
            </a:lvl9pPr>
          </a:lstStyle>
          <a:p>
            <a:pPr>
              <a:spcBef>
                <a:spcPct val="0"/>
              </a:spcBef>
              <a:buClrTx/>
              <a:buFontTx/>
              <a:buNone/>
            </a:pPr>
            <a:fld id="{C50A4D19-166A-4860-8045-78243F39C970}" type="slidenum">
              <a:rPr lang="cs-CZ" altLang="cs-CZ" sz="1100" smtClean="0">
                <a:solidFill>
                  <a:schemeClr val="bg1"/>
                </a:solidFill>
                <a:latin typeface="Arial" panose="020B0604020202020204" pitchFamily="34" charset="0"/>
                <a:cs typeface="Arial" panose="020B0604020202020204" pitchFamily="34" charset="0"/>
              </a:rPr>
              <a:pPr>
                <a:spcBef>
                  <a:spcPct val="0"/>
                </a:spcBef>
                <a:buClrTx/>
                <a:buFontTx/>
                <a:buNone/>
              </a:pPr>
              <a:t>9</a:t>
            </a:fld>
            <a:endParaRPr lang="cs-CZ" altLang="cs-CZ" sz="1100">
              <a:solidFill>
                <a:schemeClr val="bg1"/>
              </a:solidFill>
              <a:latin typeface="Arial" panose="020B0604020202020204" pitchFamily="34" charset="0"/>
              <a:cs typeface="Arial" panose="020B0604020202020204" pitchFamily="34" charset="0"/>
            </a:endParaRPr>
          </a:p>
        </p:txBody>
      </p:sp>
      <p:sp>
        <p:nvSpPr>
          <p:cNvPr id="4" name="Zástupný obsah 3">
            <a:extLst>
              <a:ext uri="{FF2B5EF4-FFF2-40B4-BE49-F238E27FC236}">
                <a16:creationId xmlns:a16="http://schemas.microsoft.com/office/drawing/2014/main" id="{D3DEABD6-98EB-5605-D84C-67714C244C85}"/>
              </a:ext>
            </a:extLst>
          </p:cNvPr>
          <p:cNvSpPr>
            <a:spLocks noGrp="1"/>
          </p:cNvSpPr>
          <p:nvPr>
            <p:ph sz="half" idx="1"/>
          </p:nvPr>
        </p:nvSpPr>
        <p:spPr>
          <a:xfrm>
            <a:off x="457200" y="1844825"/>
            <a:ext cx="8291264" cy="4281339"/>
          </a:xfrm>
        </p:spPr>
        <p:txBody>
          <a:bodyPr/>
          <a:lstStyle/>
          <a:p>
            <a:r>
              <a:rPr lang="en-US" sz="2400" b="1" dirty="0"/>
              <a:t>A change to the law is planned in 2026 due to </a:t>
            </a:r>
            <a:r>
              <a:rPr lang="cs-CZ" sz="2400" b="1" dirty="0" err="1"/>
              <a:t>react</a:t>
            </a:r>
            <a:r>
              <a:rPr lang="cs-CZ" sz="2400" b="1" dirty="0"/>
              <a:t> on </a:t>
            </a:r>
            <a:r>
              <a:rPr lang="cs-CZ" sz="2400" b="1" dirty="0" err="1"/>
              <a:t>the</a:t>
            </a:r>
            <a:r>
              <a:rPr lang="cs-CZ" sz="2400" b="1" dirty="0"/>
              <a:t> </a:t>
            </a:r>
            <a:r>
              <a:rPr lang="cs-CZ" sz="2400" b="1" dirty="0" err="1"/>
              <a:t>current</a:t>
            </a:r>
            <a:r>
              <a:rPr lang="cs-CZ" sz="2400" b="1" dirty="0"/>
              <a:t> </a:t>
            </a:r>
            <a:r>
              <a:rPr lang="cs-CZ" sz="2400" b="1" dirty="0" err="1"/>
              <a:t>situation</a:t>
            </a:r>
            <a:endParaRPr lang="cs-CZ" sz="2400" b="1" dirty="0"/>
          </a:p>
          <a:p>
            <a:r>
              <a:rPr lang="cs-CZ" sz="2400" b="1" dirty="0" err="1"/>
              <a:t>Some</a:t>
            </a:r>
            <a:r>
              <a:rPr lang="cs-CZ" sz="2400" b="1" dirty="0"/>
              <a:t> </a:t>
            </a:r>
            <a:r>
              <a:rPr lang="cs-CZ" sz="2400" b="1" dirty="0" err="1"/>
              <a:t>unclear</a:t>
            </a:r>
            <a:r>
              <a:rPr lang="cs-CZ" sz="2400" b="1" dirty="0"/>
              <a:t> </a:t>
            </a:r>
            <a:r>
              <a:rPr lang="cs-CZ" sz="2400" b="1" dirty="0" err="1"/>
              <a:t>categories</a:t>
            </a:r>
            <a:r>
              <a:rPr lang="cs-CZ" sz="2400" b="1" dirty="0"/>
              <a:t>:</a:t>
            </a:r>
            <a:r>
              <a:rPr lang="cs-CZ" sz="2400" dirty="0"/>
              <a:t> </a:t>
            </a:r>
          </a:p>
          <a:p>
            <a:pPr>
              <a:buFontTx/>
              <a:buChar char="-"/>
            </a:pPr>
            <a:r>
              <a:rPr lang="en-US" sz="2400" dirty="0"/>
              <a:t>Czech soldiers killed in modern </a:t>
            </a:r>
            <a:r>
              <a:rPr lang="cs-CZ" sz="2400" dirty="0" err="1"/>
              <a:t>peacekeeping</a:t>
            </a:r>
            <a:r>
              <a:rPr lang="en-US" sz="2400" dirty="0"/>
              <a:t> missions (Persian Gulf; wars in the former Yugoslavia; Iraq and Afghanistan)</a:t>
            </a:r>
            <a:endParaRPr lang="cs-CZ" sz="2400" dirty="0"/>
          </a:p>
          <a:p>
            <a:pPr>
              <a:buFontTx/>
              <a:buChar char="-"/>
            </a:pPr>
            <a:r>
              <a:rPr lang="en-US" sz="2400" dirty="0"/>
              <a:t>Clarification of the category victim of persecution for religious, political and racial reasons in accordance with the Geneva Conventions</a:t>
            </a:r>
            <a:r>
              <a:rPr lang="cs-CZ" sz="2400" dirty="0"/>
              <a:t> (</a:t>
            </a:r>
            <a:r>
              <a:rPr lang="cs-CZ" sz="2400" dirty="0" err="1"/>
              <a:t>concentration</a:t>
            </a:r>
            <a:r>
              <a:rPr lang="cs-CZ" sz="2400" dirty="0"/>
              <a:t> </a:t>
            </a:r>
            <a:r>
              <a:rPr lang="cs-CZ" sz="2400" dirty="0" err="1"/>
              <a:t>camps</a:t>
            </a:r>
            <a:r>
              <a:rPr lang="cs-CZ" sz="2400" dirty="0"/>
              <a:t>, Holocaust)</a:t>
            </a:r>
          </a:p>
          <a:p>
            <a:pPr>
              <a:buFontTx/>
              <a:buChar char="-"/>
            </a:pPr>
            <a:r>
              <a:rPr lang="en-US" sz="2400" dirty="0"/>
              <a:t>Inclusions of victims of air strikes during the war, death marches, expulsion of Germans after 1945 and occupation of Czechoslovakia in 1968 into war graves care; </a:t>
            </a:r>
            <a:endParaRPr lang="cs-CZ" sz="2400" dirty="0"/>
          </a:p>
          <a:p>
            <a:pPr>
              <a:buFontTx/>
              <a:buChar char="-"/>
            </a:pPr>
            <a:r>
              <a:rPr lang="en-US" sz="2400" dirty="0"/>
              <a:t>Czechoslovak citizens who died during forced labor abroad</a:t>
            </a:r>
            <a:endParaRPr lang="cs-CZ" sz="2400" dirty="0"/>
          </a:p>
          <a:p>
            <a:r>
              <a:rPr lang="cs-CZ" sz="2400" b="1" dirty="0" err="1"/>
              <a:t>Provide</a:t>
            </a:r>
            <a:r>
              <a:rPr lang="cs-CZ" sz="2400" b="1" dirty="0"/>
              <a:t> </a:t>
            </a:r>
            <a:r>
              <a:rPr lang="cs-CZ" sz="2400" b="1" dirty="0" err="1"/>
              <a:t>financing</a:t>
            </a:r>
            <a:r>
              <a:rPr lang="cs-CZ" sz="2400" b="1" dirty="0"/>
              <a:t> and </a:t>
            </a:r>
            <a:r>
              <a:rPr lang="cs-CZ" sz="2400" b="1" dirty="0" err="1"/>
              <a:t>realization</a:t>
            </a:r>
            <a:r>
              <a:rPr lang="cs-CZ" sz="2400" b="1" dirty="0"/>
              <a:t> </a:t>
            </a:r>
            <a:r>
              <a:rPr lang="cs-CZ" sz="2400" b="1" dirty="0" err="1"/>
              <a:t>of</a:t>
            </a:r>
            <a:r>
              <a:rPr lang="cs-CZ" sz="2400" b="1" dirty="0"/>
              <a:t> </a:t>
            </a:r>
            <a:r>
              <a:rPr lang="cs-CZ" sz="2400" b="1" dirty="0" err="1"/>
              <a:t>exhumations</a:t>
            </a:r>
            <a:endParaRPr lang="cs-CZ" sz="2400" b="1" dirty="0"/>
          </a:p>
          <a:p>
            <a:pPr>
              <a:buFontTx/>
              <a:buChar char="-"/>
            </a:pPr>
            <a:endParaRPr lang="cs-CZ" sz="2400" dirty="0"/>
          </a:p>
          <a:p>
            <a:pPr>
              <a:buFontTx/>
              <a:buChar char="-"/>
            </a:pPr>
            <a:endParaRPr lang="cs-CZ" sz="2400" dirty="0"/>
          </a:p>
          <a:p>
            <a:pPr indent="0">
              <a:buNone/>
            </a:pPr>
            <a:br>
              <a:rPr lang="en-US" sz="2000" dirty="0"/>
            </a:br>
            <a:endParaRPr lang="cs-CZ" sz="2000" dirty="0"/>
          </a:p>
          <a:p>
            <a:pPr>
              <a:buFontTx/>
              <a:buChar char="-"/>
            </a:pPr>
            <a:endParaRPr lang="cs-CZ" sz="2400" dirty="0"/>
          </a:p>
          <a:p>
            <a:pPr>
              <a:buFontTx/>
              <a:buChar char="-"/>
            </a:pPr>
            <a:endParaRPr lang="cs-CZ" sz="2400" dirty="0"/>
          </a:p>
          <a:p>
            <a:pPr indent="0">
              <a:buNone/>
            </a:pPr>
            <a:r>
              <a:rPr lang="cs-CZ" sz="2400" b="1" dirty="0">
                <a:latin typeface="Times New Roman" panose="02020603050405020304" pitchFamily="18" charset="0"/>
                <a:cs typeface="Times New Roman" panose="02020603050405020304" pitchFamily="18" charset="0"/>
              </a:rPr>
              <a:t> </a:t>
            </a:r>
          </a:p>
          <a:p>
            <a:pPr indent="0">
              <a:buNone/>
            </a:pPr>
            <a:endParaRPr lang="cs-CZ" sz="2400" b="1"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64936543"/>
      </p:ext>
    </p:extLst>
  </p:cSld>
  <p:clrMapOvr>
    <a:masterClrMapping/>
  </p:clrMapOvr>
</p:sld>
</file>

<file path=ppt/theme/theme1.xml><?xml version="1.0" encoding="utf-8"?>
<a:theme xmlns:a="http://schemas.openxmlformats.org/drawingml/2006/main" name="Prezentace_Ministerstva_obrany_CR_template_FINAL">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MO_powerpoint</Template>
  <TotalTime>18641</TotalTime>
  <Words>1235</Words>
  <Application>Microsoft Office PowerPoint</Application>
  <PresentationFormat>Předvádění na obrazovce (4:3)</PresentationFormat>
  <Paragraphs>191</Paragraphs>
  <Slides>12</Slides>
  <Notes>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12</vt:i4>
      </vt:variant>
    </vt:vector>
  </HeadingPairs>
  <TitlesOfParts>
    <vt:vector size="19" baseType="lpstr">
      <vt:lpstr>Arabic Typesetting</vt:lpstr>
      <vt:lpstr>Arial</vt:lpstr>
      <vt:lpstr>Arial Narrow</vt:lpstr>
      <vt:lpstr>Calibri</vt:lpstr>
      <vt:lpstr>Times New Roman</vt:lpstr>
      <vt:lpstr>Wingdings</vt:lpstr>
      <vt:lpstr>Prezentace_Ministerstva_obrany_CR_template_FINAL</vt:lpstr>
      <vt:lpstr>War veterans and war graves  Department</vt:lpstr>
      <vt:lpstr>department structure</vt:lpstr>
      <vt:lpstr>                         War Graves Register                       Czechia 38 719 WG, with 449 582 cassualties</vt:lpstr>
      <vt:lpstr>                                                           War Graves Register                       Abroad 4 089 CWG, with 19 377 casualties  </vt:lpstr>
      <vt:lpstr>main categories</vt:lpstr>
      <vt:lpstr>The care of war gravEs - Legislation</vt:lpstr>
      <vt:lpstr>                    Act No. 122/2004 Coll., on War Graves and                                         Commemorative Sites.</vt:lpstr>
      <vt:lpstr>           The position of the Ministry of Defence in the war                                             graves care system.</vt:lpstr>
      <vt:lpstr>Amendment to the War Graves Act planned for 2026</vt:lpstr>
      <vt:lpstr>financing</vt:lpstr>
      <vt:lpstr>financing</vt:lpstr>
      <vt:lpstr>Financing - changes planned in the coming years</vt:lpstr>
    </vt:vector>
  </TitlesOfParts>
  <Company>ACR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Kamila Tichá</dc:creator>
  <cp:lastModifiedBy>Kugler Pavel - MO ČR</cp:lastModifiedBy>
  <cp:revision>533</cp:revision>
  <cp:lastPrinted>2023-03-24T13:07:49Z</cp:lastPrinted>
  <dcterms:created xsi:type="dcterms:W3CDTF">2011-03-24T07:44:20Z</dcterms:created>
  <dcterms:modified xsi:type="dcterms:W3CDTF">2025-09-17T04:37:12Z</dcterms:modified>
  <cp:contentStatus>Konečný</cp:contentStatus>
</cp:coreProperties>
</file>