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2"/>
  </p:notesMasterIdLst>
  <p:sldIdLst>
    <p:sldId id="256" r:id="rId5"/>
    <p:sldId id="861" r:id="rId6"/>
    <p:sldId id="276" r:id="rId7"/>
    <p:sldId id="2147377998" r:id="rId8"/>
    <p:sldId id="2147378047" r:id="rId9"/>
    <p:sldId id="2147378046" r:id="rId10"/>
    <p:sldId id="2147377997" r:id="rId11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784418-5F8D-A319-34F8-2E11E4337019}" name="Jolien Lens" initials="JL" userId="S::jolien.lens@cwgc.org::d17ced35-22f6-4e76-b03e-2c5d63c5438a" providerId="AD"/>
  <p188:author id="{147F5532-D520-F10A-4769-DEDF40E40B2D}" name="Xavier Puppinck" initials="XP" userId="S::xavier.puppinck@cwgc.org::fb858efb-00c9-4177-92c4-0701e35747fd" providerId="AD"/>
  <p188:author id="{1D693772-B3FF-D92C-531F-58A2B08A8605}" name="Kelly Pauwels" initials="KP" userId="S::kelly.pauwels@cwgc.org::02208674-51fd-4f42-9da3-f7ddf5370fdc" providerId="AD"/>
  <p188:author id="{B6A3C1C6-A09C-2B7E-2D0C-BD9674DBE335}" name="Julie Hendrickx" initials="JH" userId="S::julie.hendrickx@cwgc.org::293de8ec-29e9-4496-bdcc-bec2a20bff62" providerId="AD"/>
  <p188:author id="{E26D3ECD-80CC-9BA9-7472-98DCC211A132}" name="Sarah Camerlynck" initials="SC" userId="S::sarah.camerlynck@cwgc.org::2b372562-0502-48d4-9f81-37109cf65b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60" y="6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5C0421-D725-40D4-AEE7-62AFE7951C83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FA3A1E73-3029-4D45-A5A9-461F206E9882}">
      <dgm:prSet phldrT="[Text]" custT="1"/>
      <dgm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r>
            <a:rPr lang="nl-BE" sz="1400"/>
            <a:t> </a:t>
          </a:r>
        </a:p>
      </dgm:t>
    </dgm:pt>
    <dgm:pt modelId="{023C338F-76E7-4A88-B58E-B7E4D1476589}" type="parTrans" cxnId="{EF26E216-1D65-41A2-9F1E-7915BB914E32}">
      <dgm:prSet/>
      <dgm:spPr/>
      <dgm:t>
        <a:bodyPr/>
        <a:lstStyle/>
        <a:p>
          <a:endParaRPr lang="nl-BE"/>
        </a:p>
      </dgm:t>
    </dgm:pt>
    <dgm:pt modelId="{E1CA2F71-2E26-409C-A049-B3DC841F5C7C}" type="sibTrans" cxnId="{EF26E216-1D65-41A2-9F1E-7915BB914E32}">
      <dgm:prSet/>
      <dgm:spPr/>
      <dgm:t>
        <a:bodyPr/>
        <a:lstStyle/>
        <a:p>
          <a:endParaRPr lang="nl-BE"/>
        </a:p>
      </dgm:t>
    </dgm:pt>
    <dgm:pt modelId="{00BB0286-9E8E-446C-8A38-23475205BAB7}">
      <dgm:prSet phldrT="[Text]" custT="1"/>
      <dgm:spPr>
        <a:solidFill>
          <a:schemeClr val="bg1"/>
        </a:solidFill>
        <a:ln w="19050" cap="flat" cmpd="sng" algn="ctr">
          <a:solidFill>
            <a:srgbClr val="E8E8E8">
              <a:lumMod val="75000"/>
            </a:srgb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r>
            <a:rPr lang="nl-BE" sz="900" dirty="0">
              <a:solidFill>
                <a:schemeClr val="tx1"/>
              </a:solidFill>
            </a:rPr>
            <a:t>HS </a:t>
          </a:r>
          <a:r>
            <a:rPr lang="nl-BE" sz="900" dirty="0" err="1">
              <a:solidFill>
                <a:schemeClr val="tx1"/>
              </a:solidFill>
            </a:rPr>
            <a:t>inspection</a:t>
          </a:r>
          <a:r>
            <a:rPr lang="nl-BE" sz="900" dirty="0">
              <a:solidFill>
                <a:schemeClr val="tx1"/>
              </a:solidFill>
            </a:rPr>
            <a:t> app</a:t>
          </a:r>
        </a:p>
      </dgm:t>
    </dgm:pt>
    <dgm:pt modelId="{D324BC68-2930-4E9A-829C-DC6840EEDFB1}" type="parTrans" cxnId="{1577C163-6AB0-4F6C-BFB1-5FF10BE0044B}">
      <dgm:prSet/>
      <dgm:spPr/>
      <dgm:t>
        <a:bodyPr/>
        <a:lstStyle/>
        <a:p>
          <a:endParaRPr lang="nl-BE"/>
        </a:p>
      </dgm:t>
    </dgm:pt>
    <dgm:pt modelId="{3A7EBD38-FCF7-4B28-BA68-8EF46AD8C9F8}" type="sibTrans" cxnId="{1577C163-6AB0-4F6C-BFB1-5FF10BE0044B}">
      <dgm:prSet/>
      <dgm:spPr/>
      <dgm:t>
        <a:bodyPr/>
        <a:lstStyle/>
        <a:p>
          <a:endParaRPr lang="nl-BE"/>
        </a:p>
      </dgm:t>
    </dgm:pt>
    <dgm:pt modelId="{73D01157-9F97-46B0-9A81-8E0B74A426A6}">
      <dgm:prSet phldrT="[Text]" custT="1"/>
      <dgm:spPr>
        <a:solidFill>
          <a:prstClr val="white"/>
        </a:solidFill>
        <a:ln w="19050" cap="flat" cmpd="sng" algn="ctr">
          <a:solidFill>
            <a:srgbClr val="E8E8E8">
              <a:lumMod val="75000"/>
            </a:srgbClr>
          </a:solidFill>
          <a:prstDash val="solid"/>
          <a:miter lim="800000"/>
        </a:ln>
        <a:effectLst/>
      </dgm:spPr>
      <dgm:t>
        <a:bodyPr spcFirstLastPara="0" vert="horz" wrap="square" lIns="7620" tIns="7620" rIns="7620" bIns="7620" numCol="1" spcCol="1270" anchor="ctr" anchorCtr="0"/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900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5 </a:t>
          </a:r>
          <a:r>
            <a:rPr lang="nl-BE" sz="900" kern="120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yearly</a:t>
          </a:r>
          <a:r>
            <a:rPr lang="nl-BE" sz="900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K2 survey</a:t>
          </a:r>
        </a:p>
      </dgm:t>
    </dgm:pt>
    <dgm:pt modelId="{3FB7B8A6-BAB2-43EF-AEF8-F042C9B6B4CA}" type="parTrans" cxnId="{8F124442-AB88-4BCC-A713-8A87353C5343}">
      <dgm:prSet/>
      <dgm:spPr/>
      <dgm:t>
        <a:bodyPr/>
        <a:lstStyle/>
        <a:p>
          <a:endParaRPr lang="nl-BE"/>
        </a:p>
      </dgm:t>
    </dgm:pt>
    <dgm:pt modelId="{EEBB27BF-8EF7-4E1C-B25F-C8A89C9287AD}" type="sibTrans" cxnId="{8F124442-AB88-4BCC-A713-8A87353C5343}">
      <dgm:prSet/>
      <dgm:spPr/>
      <dgm:t>
        <a:bodyPr/>
        <a:lstStyle/>
        <a:p>
          <a:endParaRPr lang="nl-BE"/>
        </a:p>
      </dgm:t>
    </dgm:pt>
    <dgm:pt modelId="{B7515A8A-6F4D-45B7-AB9C-B2DE13055196}">
      <dgm:prSet phldrT="[Text]" custT="1"/>
      <dgm:spPr>
        <a:blipFill dpi="0" rotWithShape="0">
          <a:blip xmlns:r="http://schemas.openxmlformats.org/officeDocument/2006/relationships" r:embed="rId2">
            <a:alphaModFix amt="96000"/>
          </a:blip>
          <a:srcRect/>
          <a:stretch>
            <a:fillRect/>
          </a:stretch>
        </a:blip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BE" sz="900">
              <a:solidFill>
                <a:schemeClr val="tx1"/>
              </a:solidFill>
            </a:rPr>
            <a:t>PQMS</a:t>
          </a:r>
        </a:p>
      </dgm:t>
    </dgm:pt>
    <dgm:pt modelId="{2DDA1636-CE9E-44E6-8151-2FDAACCD9A18}" type="parTrans" cxnId="{A9529F71-6E47-4B96-BC45-C0F8F6D9A6DB}">
      <dgm:prSet/>
      <dgm:spPr/>
      <dgm:t>
        <a:bodyPr/>
        <a:lstStyle/>
        <a:p>
          <a:endParaRPr lang="nl-BE"/>
        </a:p>
      </dgm:t>
    </dgm:pt>
    <dgm:pt modelId="{5A993EA9-F7C3-4E63-BC96-9CCC39A5E6D0}" type="sibTrans" cxnId="{A9529F71-6E47-4B96-BC45-C0F8F6D9A6DB}">
      <dgm:prSet/>
      <dgm:spPr/>
      <dgm:t>
        <a:bodyPr/>
        <a:lstStyle/>
        <a:p>
          <a:endParaRPr lang="nl-BE"/>
        </a:p>
      </dgm:t>
    </dgm:pt>
    <dgm:pt modelId="{59F8DE56-0B00-44A2-8C17-00700EC0556E}" type="pres">
      <dgm:prSet presAssocID="{795C0421-D725-40D4-AEE7-62AFE7951C8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BA0B23-3A2D-4C0F-8094-0D706E7DCFF6}" type="pres">
      <dgm:prSet presAssocID="{FA3A1E73-3029-4D45-A5A9-461F206E9882}" presName="centerShape" presStyleLbl="node0" presStyleIdx="0" presStyleCnt="1" custAng="0" custLinFactNeighborX="-9" custLinFactNeighborY="-441"/>
      <dgm:spPr/>
    </dgm:pt>
    <dgm:pt modelId="{B2C6D81B-6322-4567-9341-E84A453AE302}" type="pres">
      <dgm:prSet presAssocID="{00BB0286-9E8E-446C-8A38-23475205BAB7}" presName="node" presStyleLbl="node1" presStyleIdx="0" presStyleCnt="3">
        <dgm:presLayoutVars>
          <dgm:bulletEnabled val="1"/>
        </dgm:presLayoutVars>
      </dgm:prSet>
      <dgm:spPr>
        <a:xfrm>
          <a:off x="1223432" y="698"/>
          <a:ext cx="536335" cy="536335"/>
        </a:xfrm>
        <a:prstGeom prst="ellipse">
          <a:avLst/>
        </a:prstGeom>
      </dgm:spPr>
    </dgm:pt>
    <dgm:pt modelId="{7E63DB95-34AA-4659-AA82-2EDCBF8FA0A5}" type="pres">
      <dgm:prSet presAssocID="{00BB0286-9E8E-446C-8A38-23475205BAB7}" presName="dummy" presStyleCnt="0"/>
      <dgm:spPr/>
    </dgm:pt>
    <dgm:pt modelId="{6DE709B3-8483-4258-9E16-3C2AFEFC6C19}" type="pres">
      <dgm:prSet presAssocID="{3A7EBD38-FCF7-4B28-BA68-8EF46AD8C9F8}" presName="sibTrans" presStyleLbl="sibTrans2D1" presStyleIdx="0" presStyleCnt="3"/>
      <dgm:spPr/>
    </dgm:pt>
    <dgm:pt modelId="{742370FD-3C9A-47B9-B44B-84D85DBCAF32}" type="pres">
      <dgm:prSet presAssocID="{73D01157-9F97-46B0-9A81-8E0B74A426A6}" presName="node" presStyleLbl="node1" presStyleIdx="1" presStyleCnt="3">
        <dgm:presLayoutVars>
          <dgm:bulletEnabled val="1"/>
        </dgm:presLayoutVars>
      </dgm:prSet>
      <dgm:spPr>
        <a:xfrm>
          <a:off x="2569392" y="1625326"/>
          <a:ext cx="715113" cy="715113"/>
        </a:xfrm>
        <a:prstGeom prst="ellipse">
          <a:avLst/>
        </a:prstGeom>
      </dgm:spPr>
    </dgm:pt>
    <dgm:pt modelId="{AA84E701-1249-4FD5-97D1-F1F00F067302}" type="pres">
      <dgm:prSet presAssocID="{73D01157-9F97-46B0-9A81-8E0B74A426A6}" presName="dummy" presStyleCnt="0"/>
      <dgm:spPr/>
    </dgm:pt>
    <dgm:pt modelId="{BAC2D869-DA41-4274-8E96-6EA6E6984131}" type="pres">
      <dgm:prSet presAssocID="{EEBB27BF-8EF7-4E1C-B25F-C8A89C9287AD}" presName="sibTrans" presStyleLbl="sibTrans2D1" presStyleIdx="1" presStyleCnt="3"/>
      <dgm:spPr/>
    </dgm:pt>
    <dgm:pt modelId="{8CCF1A54-66D2-4F92-9FCF-7B99390E1174}" type="pres">
      <dgm:prSet presAssocID="{B7515A8A-6F4D-45B7-AB9C-B2DE13055196}" presName="node" presStyleLbl="node1" presStyleIdx="2" presStyleCnt="3">
        <dgm:presLayoutVars>
          <dgm:bulletEnabled val="1"/>
        </dgm:presLayoutVars>
      </dgm:prSet>
      <dgm:spPr/>
    </dgm:pt>
    <dgm:pt modelId="{EC32A43E-9164-40B3-AFAF-B4BCDE11B56D}" type="pres">
      <dgm:prSet presAssocID="{B7515A8A-6F4D-45B7-AB9C-B2DE13055196}" presName="dummy" presStyleCnt="0"/>
      <dgm:spPr/>
    </dgm:pt>
    <dgm:pt modelId="{FE2A1B9E-9179-4D10-A4D2-6A6F5AF21222}" type="pres">
      <dgm:prSet presAssocID="{5A993EA9-F7C3-4E63-BC96-9CCC39A5E6D0}" presName="sibTrans" presStyleLbl="sibTrans2D1" presStyleIdx="2" presStyleCnt="3"/>
      <dgm:spPr/>
    </dgm:pt>
  </dgm:ptLst>
  <dgm:cxnLst>
    <dgm:cxn modelId="{EF26E216-1D65-41A2-9F1E-7915BB914E32}" srcId="{795C0421-D725-40D4-AEE7-62AFE7951C83}" destId="{FA3A1E73-3029-4D45-A5A9-461F206E9882}" srcOrd="0" destOrd="0" parTransId="{023C338F-76E7-4A88-B58E-B7E4D1476589}" sibTransId="{E1CA2F71-2E26-409C-A049-B3DC841F5C7C}"/>
    <dgm:cxn modelId="{D0A2B71C-9678-43AA-AAFA-96CB7BF51043}" type="presOf" srcId="{5A993EA9-F7C3-4E63-BC96-9CCC39A5E6D0}" destId="{FE2A1B9E-9179-4D10-A4D2-6A6F5AF21222}" srcOrd="0" destOrd="0" presId="urn:microsoft.com/office/officeart/2005/8/layout/radial6"/>
    <dgm:cxn modelId="{4EE2843C-0736-4EF0-ACE4-0AB621B18FB0}" type="presOf" srcId="{00BB0286-9E8E-446C-8A38-23475205BAB7}" destId="{B2C6D81B-6322-4567-9341-E84A453AE302}" srcOrd="0" destOrd="0" presId="urn:microsoft.com/office/officeart/2005/8/layout/radial6"/>
    <dgm:cxn modelId="{8F124442-AB88-4BCC-A713-8A87353C5343}" srcId="{FA3A1E73-3029-4D45-A5A9-461F206E9882}" destId="{73D01157-9F97-46B0-9A81-8E0B74A426A6}" srcOrd="1" destOrd="0" parTransId="{3FB7B8A6-BAB2-43EF-AEF8-F042C9B6B4CA}" sibTransId="{EEBB27BF-8EF7-4E1C-B25F-C8A89C9287AD}"/>
    <dgm:cxn modelId="{1577C163-6AB0-4F6C-BFB1-5FF10BE0044B}" srcId="{FA3A1E73-3029-4D45-A5A9-461F206E9882}" destId="{00BB0286-9E8E-446C-8A38-23475205BAB7}" srcOrd="0" destOrd="0" parTransId="{D324BC68-2930-4E9A-829C-DC6840EEDFB1}" sibTransId="{3A7EBD38-FCF7-4B28-BA68-8EF46AD8C9F8}"/>
    <dgm:cxn modelId="{6814D94B-FF50-4156-B374-AB65281F5675}" type="presOf" srcId="{B7515A8A-6F4D-45B7-AB9C-B2DE13055196}" destId="{8CCF1A54-66D2-4F92-9FCF-7B99390E1174}" srcOrd="0" destOrd="0" presId="urn:microsoft.com/office/officeart/2005/8/layout/radial6"/>
    <dgm:cxn modelId="{E47AD84D-A9BD-4942-914E-FB9185A56D83}" type="presOf" srcId="{3A7EBD38-FCF7-4B28-BA68-8EF46AD8C9F8}" destId="{6DE709B3-8483-4258-9E16-3C2AFEFC6C19}" srcOrd="0" destOrd="0" presId="urn:microsoft.com/office/officeart/2005/8/layout/radial6"/>
    <dgm:cxn modelId="{A9529F71-6E47-4B96-BC45-C0F8F6D9A6DB}" srcId="{FA3A1E73-3029-4D45-A5A9-461F206E9882}" destId="{B7515A8A-6F4D-45B7-AB9C-B2DE13055196}" srcOrd="2" destOrd="0" parTransId="{2DDA1636-CE9E-44E6-8151-2FDAACCD9A18}" sibTransId="{5A993EA9-F7C3-4E63-BC96-9CCC39A5E6D0}"/>
    <dgm:cxn modelId="{E829AE51-725D-4254-A254-B9684EE7C1DF}" type="presOf" srcId="{795C0421-D725-40D4-AEE7-62AFE7951C83}" destId="{59F8DE56-0B00-44A2-8C17-00700EC0556E}" srcOrd="0" destOrd="0" presId="urn:microsoft.com/office/officeart/2005/8/layout/radial6"/>
    <dgm:cxn modelId="{107B4C9F-494F-4E93-9A2F-C88F568EC53B}" type="presOf" srcId="{EEBB27BF-8EF7-4E1C-B25F-C8A89C9287AD}" destId="{BAC2D869-DA41-4274-8E96-6EA6E6984131}" srcOrd="0" destOrd="0" presId="urn:microsoft.com/office/officeart/2005/8/layout/radial6"/>
    <dgm:cxn modelId="{611C93C1-C055-408E-BEE2-6D844B577EF1}" type="presOf" srcId="{73D01157-9F97-46B0-9A81-8E0B74A426A6}" destId="{742370FD-3C9A-47B9-B44B-84D85DBCAF32}" srcOrd="0" destOrd="0" presId="urn:microsoft.com/office/officeart/2005/8/layout/radial6"/>
    <dgm:cxn modelId="{B005B7DB-AEFD-4035-B2EA-76F04641A033}" type="presOf" srcId="{FA3A1E73-3029-4D45-A5A9-461F206E9882}" destId="{C3BA0B23-3A2D-4C0F-8094-0D706E7DCFF6}" srcOrd="0" destOrd="0" presId="urn:microsoft.com/office/officeart/2005/8/layout/radial6"/>
    <dgm:cxn modelId="{96F8DDB3-E861-45B8-B3B3-B6695FB92A09}" type="presParOf" srcId="{59F8DE56-0B00-44A2-8C17-00700EC0556E}" destId="{C3BA0B23-3A2D-4C0F-8094-0D706E7DCFF6}" srcOrd="0" destOrd="0" presId="urn:microsoft.com/office/officeart/2005/8/layout/radial6"/>
    <dgm:cxn modelId="{533AD302-BC36-4007-BD2F-7202ED4B2370}" type="presParOf" srcId="{59F8DE56-0B00-44A2-8C17-00700EC0556E}" destId="{B2C6D81B-6322-4567-9341-E84A453AE302}" srcOrd="1" destOrd="0" presId="urn:microsoft.com/office/officeart/2005/8/layout/radial6"/>
    <dgm:cxn modelId="{15D08FC1-2F64-41CC-9633-C2BB4D2DDFFC}" type="presParOf" srcId="{59F8DE56-0B00-44A2-8C17-00700EC0556E}" destId="{7E63DB95-34AA-4659-AA82-2EDCBF8FA0A5}" srcOrd="2" destOrd="0" presId="urn:microsoft.com/office/officeart/2005/8/layout/radial6"/>
    <dgm:cxn modelId="{B308292F-51F7-4FC6-A497-3E15A8F5E4A7}" type="presParOf" srcId="{59F8DE56-0B00-44A2-8C17-00700EC0556E}" destId="{6DE709B3-8483-4258-9E16-3C2AFEFC6C19}" srcOrd="3" destOrd="0" presId="urn:microsoft.com/office/officeart/2005/8/layout/radial6"/>
    <dgm:cxn modelId="{043077CD-E02E-48BA-8FFF-67232834166E}" type="presParOf" srcId="{59F8DE56-0B00-44A2-8C17-00700EC0556E}" destId="{742370FD-3C9A-47B9-B44B-84D85DBCAF32}" srcOrd="4" destOrd="0" presId="urn:microsoft.com/office/officeart/2005/8/layout/radial6"/>
    <dgm:cxn modelId="{6D44F566-E176-45BB-BD2D-BB755CE4EA76}" type="presParOf" srcId="{59F8DE56-0B00-44A2-8C17-00700EC0556E}" destId="{AA84E701-1249-4FD5-97D1-F1F00F067302}" srcOrd="5" destOrd="0" presId="urn:microsoft.com/office/officeart/2005/8/layout/radial6"/>
    <dgm:cxn modelId="{028B4C8E-0712-4328-AA21-840819162829}" type="presParOf" srcId="{59F8DE56-0B00-44A2-8C17-00700EC0556E}" destId="{BAC2D869-DA41-4274-8E96-6EA6E6984131}" srcOrd="6" destOrd="0" presId="urn:microsoft.com/office/officeart/2005/8/layout/radial6"/>
    <dgm:cxn modelId="{BADF9977-4192-4B60-A57C-C481D2FA7E1C}" type="presParOf" srcId="{59F8DE56-0B00-44A2-8C17-00700EC0556E}" destId="{8CCF1A54-66D2-4F92-9FCF-7B99390E1174}" srcOrd="7" destOrd="0" presId="urn:microsoft.com/office/officeart/2005/8/layout/radial6"/>
    <dgm:cxn modelId="{55EBB625-2722-41A8-92E0-E9AE542AE7B5}" type="presParOf" srcId="{59F8DE56-0B00-44A2-8C17-00700EC0556E}" destId="{EC32A43E-9164-40B3-AFAF-B4BCDE11B56D}" srcOrd="8" destOrd="0" presId="urn:microsoft.com/office/officeart/2005/8/layout/radial6"/>
    <dgm:cxn modelId="{9E7492F5-70CE-45D4-8901-EAE2445D08B9}" type="presParOf" srcId="{59F8DE56-0B00-44A2-8C17-00700EC0556E}" destId="{FE2A1B9E-9179-4D10-A4D2-6A6F5AF2122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A1B9E-9179-4D10-A4D2-6A6F5AF21222}">
      <dsp:nvSpPr>
        <dsp:cNvPr id="0" name=""/>
        <dsp:cNvSpPr/>
      </dsp:nvSpPr>
      <dsp:spPr>
        <a:xfrm>
          <a:off x="659647" y="249557"/>
          <a:ext cx="1663904" cy="1663904"/>
        </a:xfrm>
        <a:prstGeom prst="blockArc">
          <a:avLst>
            <a:gd name="adj1" fmla="val 90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2D869-DA41-4274-8E96-6EA6E6984131}">
      <dsp:nvSpPr>
        <dsp:cNvPr id="0" name=""/>
        <dsp:cNvSpPr/>
      </dsp:nvSpPr>
      <dsp:spPr>
        <a:xfrm>
          <a:off x="659647" y="249557"/>
          <a:ext cx="1663904" cy="1663904"/>
        </a:xfrm>
        <a:prstGeom prst="blockArc">
          <a:avLst>
            <a:gd name="adj1" fmla="val 1800000"/>
            <a:gd name="adj2" fmla="val 90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709B3-8483-4258-9E16-3C2AFEFC6C19}">
      <dsp:nvSpPr>
        <dsp:cNvPr id="0" name=""/>
        <dsp:cNvSpPr/>
      </dsp:nvSpPr>
      <dsp:spPr>
        <a:xfrm>
          <a:off x="659647" y="249557"/>
          <a:ext cx="1663904" cy="1663904"/>
        </a:xfrm>
        <a:prstGeom prst="blockArc">
          <a:avLst>
            <a:gd name="adj1" fmla="val 16200000"/>
            <a:gd name="adj2" fmla="val 1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A0B23-3A2D-4C0F-8094-0D706E7DCFF6}">
      <dsp:nvSpPr>
        <dsp:cNvPr id="0" name=""/>
        <dsp:cNvSpPr/>
      </dsp:nvSpPr>
      <dsp:spPr>
        <a:xfrm>
          <a:off x="1108357" y="691246"/>
          <a:ext cx="766192" cy="766192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 </a:t>
          </a:r>
        </a:p>
      </dsp:txBody>
      <dsp:txXfrm>
        <a:off x="1220563" y="803452"/>
        <a:ext cx="541780" cy="541780"/>
      </dsp:txXfrm>
    </dsp:sp>
    <dsp:sp modelId="{B2C6D81B-6322-4567-9341-E84A453AE302}">
      <dsp:nvSpPr>
        <dsp:cNvPr id="0" name=""/>
        <dsp:cNvSpPr/>
      </dsp:nvSpPr>
      <dsp:spPr>
        <a:xfrm>
          <a:off x="1223432" y="698"/>
          <a:ext cx="536335" cy="536335"/>
        </a:xfrm>
        <a:prstGeom prst="ellipse">
          <a:avLst/>
        </a:prstGeom>
        <a:solidFill>
          <a:schemeClr val="bg1"/>
        </a:solidFill>
        <a:ln w="19050" cap="flat" cmpd="sng" algn="ctr">
          <a:solidFill>
            <a:srgbClr val="E8E8E8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900" kern="1200" dirty="0">
              <a:solidFill>
                <a:schemeClr val="tx1"/>
              </a:solidFill>
            </a:rPr>
            <a:t>HS </a:t>
          </a:r>
          <a:r>
            <a:rPr lang="nl-BE" sz="900" kern="1200" dirty="0" err="1">
              <a:solidFill>
                <a:schemeClr val="tx1"/>
              </a:solidFill>
            </a:rPr>
            <a:t>inspection</a:t>
          </a:r>
          <a:r>
            <a:rPr lang="nl-BE" sz="900" kern="1200" dirty="0">
              <a:solidFill>
                <a:schemeClr val="tx1"/>
              </a:solidFill>
            </a:rPr>
            <a:t> app</a:t>
          </a:r>
        </a:p>
      </dsp:txBody>
      <dsp:txXfrm>
        <a:off x="1301976" y="79242"/>
        <a:ext cx="379247" cy="379247"/>
      </dsp:txXfrm>
    </dsp:sp>
    <dsp:sp modelId="{742370FD-3C9A-47B9-B44B-84D85DBCAF32}">
      <dsp:nvSpPr>
        <dsp:cNvPr id="0" name=""/>
        <dsp:cNvSpPr/>
      </dsp:nvSpPr>
      <dsp:spPr>
        <a:xfrm>
          <a:off x="1927203" y="1219664"/>
          <a:ext cx="536335" cy="536335"/>
        </a:xfrm>
        <a:prstGeom prst="ellipse">
          <a:avLst/>
        </a:prstGeom>
        <a:solidFill>
          <a:prstClr val="white"/>
        </a:solidFill>
        <a:ln w="19050" cap="flat" cmpd="sng" algn="ctr">
          <a:solidFill>
            <a:srgbClr val="E8E8E8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900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5 </a:t>
          </a:r>
          <a:r>
            <a:rPr lang="nl-BE" sz="900" kern="120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yearly</a:t>
          </a:r>
          <a:r>
            <a:rPr lang="nl-BE" sz="900" kern="120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K2 survey</a:t>
          </a:r>
        </a:p>
      </dsp:txBody>
      <dsp:txXfrm>
        <a:off x="2005747" y="1298208"/>
        <a:ext cx="379247" cy="379247"/>
      </dsp:txXfrm>
    </dsp:sp>
    <dsp:sp modelId="{8CCF1A54-66D2-4F92-9FCF-7B99390E1174}">
      <dsp:nvSpPr>
        <dsp:cNvPr id="0" name=""/>
        <dsp:cNvSpPr/>
      </dsp:nvSpPr>
      <dsp:spPr>
        <a:xfrm>
          <a:off x="519661" y="1219664"/>
          <a:ext cx="536335" cy="536335"/>
        </a:xfrm>
        <a:prstGeom prst="ellipse">
          <a:avLst/>
        </a:prstGeom>
        <a:blipFill dpi="0" rotWithShape="0">
          <a:blip xmlns:r="http://schemas.openxmlformats.org/officeDocument/2006/relationships" r:embed="rId2">
            <a:alphaModFix amt="96000"/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900" kern="1200">
              <a:solidFill>
                <a:schemeClr val="tx1"/>
              </a:solidFill>
            </a:rPr>
            <a:t>PQMS</a:t>
          </a:r>
        </a:p>
      </dsp:txBody>
      <dsp:txXfrm>
        <a:off x="598205" y="1298208"/>
        <a:ext cx="379247" cy="379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F2529-867D-4DC7-B0DF-05CA31D39519}" type="datetimeFigureOut">
              <a:rPr lang="nl-BE" smtClean="0"/>
              <a:t>16/09/2025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DDF96-DE4E-4642-BC2F-E33FA82E5A3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088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F44DAEE8-D9CC-40B6-952F-95DBD174DDED}"/>
              </a:ext>
            </a:extLst>
          </p:cNvPr>
          <p:cNvSpPr/>
          <p:nvPr/>
        </p:nvSpPr>
        <p:spPr>
          <a:xfrm>
            <a:off x="-1753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81" y="0"/>
                </a:lnTo>
                <a:lnTo>
                  <a:pt x="9143981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0020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0282400-FDE4-4A58-BC84-C75DEB835BDF}"/>
              </a:ext>
            </a:extLst>
          </p:cNvPr>
          <p:cNvSpPr txBox="1">
            <a:spLocks/>
          </p:cNvSpPr>
          <p:nvPr/>
        </p:nvSpPr>
        <p:spPr>
          <a:xfrm>
            <a:off x="1411664" y="2340915"/>
            <a:ext cx="6172200" cy="828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0" i="0">
                <a:solidFill>
                  <a:srgbClr val="00214C"/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800" kern="0" spc="-5">
                <a:solidFill>
                  <a:srgbClr val="EEE9E4"/>
                </a:solidFill>
              </a:rPr>
            </a:br>
            <a:endParaRPr lang="en-GB" kern="0" spc="-5">
              <a:solidFill>
                <a:srgbClr val="EEE9E4"/>
              </a:solidFill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CC663FE2-CD9C-4F5C-9855-A84A82DFA583}"/>
              </a:ext>
            </a:extLst>
          </p:cNvPr>
          <p:cNvSpPr/>
          <p:nvPr/>
        </p:nvSpPr>
        <p:spPr>
          <a:xfrm>
            <a:off x="4009808" y="2205041"/>
            <a:ext cx="1124585" cy="0"/>
          </a:xfrm>
          <a:custGeom>
            <a:avLst/>
            <a:gdLst/>
            <a:ahLst/>
            <a:cxnLst/>
            <a:rect l="l" t="t" r="r" b="b"/>
            <a:pathLst>
              <a:path w="1124585">
                <a:moveTo>
                  <a:pt x="0" y="0"/>
                </a:moveTo>
                <a:lnTo>
                  <a:pt x="1124095" y="0"/>
                </a:lnTo>
              </a:path>
            </a:pathLst>
          </a:custGeom>
          <a:ln w="9524">
            <a:solidFill>
              <a:srgbClr val="ADC1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0E664DE4-0174-4B88-8C5E-AC04EF3D8751}"/>
              </a:ext>
            </a:extLst>
          </p:cNvPr>
          <p:cNvSpPr/>
          <p:nvPr/>
        </p:nvSpPr>
        <p:spPr>
          <a:xfrm>
            <a:off x="3639499" y="574672"/>
            <a:ext cx="1864719" cy="1153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055746B-F28B-4143-95E9-A64BC64F3594}"/>
              </a:ext>
            </a:extLst>
          </p:cNvPr>
          <p:cNvSpPr/>
          <p:nvPr/>
        </p:nvSpPr>
        <p:spPr>
          <a:xfrm>
            <a:off x="-124" y="471968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63" y="0"/>
                </a:lnTo>
              </a:path>
            </a:pathLst>
          </a:custGeom>
          <a:ln w="8999">
            <a:solidFill>
              <a:srgbClr val="EEE9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A7D0558C-24B5-488B-BBCE-8AC9AEB048C4}"/>
              </a:ext>
            </a:extLst>
          </p:cNvPr>
          <p:cNvSpPr/>
          <p:nvPr/>
        </p:nvSpPr>
        <p:spPr>
          <a:xfrm>
            <a:off x="3280074" y="4835662"/>
            <a:ext cx="2583564" cy="307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E2933F7E-CFC7-461A-B3B0-54738839CD74}"/>
              </a:ext>
            </a:extLst>
          </p:cNvPr>
          <p:cNvSpPr/>
          <p:nvPr/>
        </p:nvSpPr>
        <p:spPr>
          <a:xfrm>
            <a:off x="4009808" y="3335336"/>
            <a:ext cx="1124585" cy="0"/>
          </a:xfrm>
          <a:custGeom>
            <a:avLst/>
            <a:gdLst/>
            <a:ahLst/>
            <a:cxnLst/>
            <a:rect l="l" t="t" r="r" b="b"/>
            <a:pathLst>
              <a:path w="1124585">
                <a:moveTo>
                  <a:pt x="0" y="0"/>
                </a:moveTo>
                <a:lnTo>
                  <a:pt x="1124095" y="0"/>
                </a:lnTo>
              </a:path>
            </a:pathLst>
          </a:custGeom>
          <a:ln w="9524">
            <a:solidFill>
              <a:srgbClr val="ADC1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2DD6A-D066-4BE8-98D6-FA4073FEDA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664" y="2261084"/>
            <a:ext cx="7696200" cy="101431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2604274-CADA-449C-A0C0-991385064F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664" y="3727483"/>
            <a:ext cx="7696200" cy="4801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2;p15">
            <a:extLst>
              <a:ext uri="{FF2B5EF4-FFF2-40B4-BE49-F238E27FC236}">
                <a16:creationId xmlns:a16="http://schemas.microsoft.com/office/drawing/2014/main" id="{7C0522B0-08B6-4361-850F-127D46FA1E8C}"/>
              </a:ext>
            </a:extLst>
          </p:cNvPr>
          <p:cNvSpPr/>
          <p:nvPr/>
        </p:nvSpPr>
        <p:spPr>
          <a:xfrm>
            <a:off x="2686750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8" name="Google Shape;123;p15">
            <a:extLst>
              <a:ext uri="{FF2B5EF4-FFF2-40B4-BE49-F238E27FC236}">
                <a16:creationId xmlns:a16="http://schemas.microsoft.com/office/drawing/2014/main" id="{E88014AC-9F13-4EC7-8177-20983EA4A943}"/>
              </a:ext>
            </a:extLst>
          </p:cNvPr>
          <p:cNvSpPr/>
          <p:nvPr/>
        </p:nvSpPr>
        <p:spPr>
          <a:xfrm>
            <a:off x="2686750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3" name="Google Shape;128;p15">
            <a:extLst>
              <a:ext uri="{FF2B5EF4-FFF2-40B4-BE49-F238E27FC236}">
                <a16:creationId xmlns:a16="http://schemas.microsoft.com/office/drawing/2014/main" id="{9E5875F7-5942-4F22-8841-DC58FA9B3F54}"/>
              </a:ext>
            </a:extLst>
          </p:cNvPr>
          <p:cNvSpPr/>
          <p:nvPr/>
        </p:nvSpPr>
        <p:spPr>
          <a:xfrm>
            <a:off x="488950" y="3023382"/>
            <a:ext cx="1840800" cy="92995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4" name="Google Shape;129;p15">
            <a:extLst>
              <a:ext uri="{FF2B5EF4-FFF2-40B4-BE49-F238E27FC236}">
                <a16:creationId xmlns:a16="http://schemas.microsoft.com/office/drawing/2014/main" id="{8DEF1E03-6E69-48B3-83CE-48E8B69AFD74}"/>
              </a:ext>
            </a:extLst>
          </p:cNvPr>
          <p:cNvSpPr/>
          <p:nvPr/>
        </p:nvSpPr>
        <p:spPr>
          <a:xfrm>
            <a:off x="495300" y="1534525"/>
            <a:ext cx="1840800" cy="92995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D4189AD-7F1D-4733-9A0C-BC95C916CF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" y="278251"/>
            <a:ext cx="1834450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71244A5-86C3-4685-AAFD-ADF38187CE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5300" y="1753354"/>
            <a:ext cx="1827945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Google Shape;128;p15">
            <a:extLst>
              <a:ext uri="{FF2B5EF4-FFF2-40B4-BE49-F238E27FC236}">
                <a16:creationId xmlns:a16="http://schemas.microsoft.com/office/drawing/2014/main" id="{DEE6073E-F0AF-475E-A4C4-21198A177BE9}"/>
              </a:ext>
            </a:extLst>
          </p:cNvPr>
          <p:cNvSpPr/>
          <p:nvPr/>
        </p:nvSpPr>
        <p:spPr>
          <a:xfrm>
            <a:off x="488950" y="4512239"/>
            <a:ext cx="1840800" cy="121691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2FDAD63E-0027-4C4F-9246-5A82E597CF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8950" y="3270907"/>
            <a:ext cx="1834295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Holder 2">
            <a:extLst>
              <a:ext uri="{FF2B5EF4-FFF2-40B4-BE49-F238E27FC236}">
                <a16:creationId xmlns:a16="http://schemas.microsoft.com/office/drawing/2014/main" id="{738EF6F7-EBD3-47EF-AE9A-BDFA362864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4ED3D8C5-E9F9-4AF6-B6CA-03EDC7261957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24" name="Holder 4">
            <a:extLst>
              <a:ext uri="{FF2B5EF4-FFF2-40B4-BE49-F238E27FC236}">
                <a16:creationId xmlns:a16="http://schemas.microsoft.com/office/drawing/2014/main" id="{11707088-E728-4252-A27A-9CE09E5F7D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5" name="Google Shape;13;p3">
            <a:extLst>
              <a:ext uri="{FF2B5EF4-FFF2-40B4-BE49-F238E27FC236}">
                <a16:creationId xmlns:a16="http://schemas.microsoft.com/office/drawing/2014/main" id="{C2EBF84C-0AEC-422D-BE44-DE45ED822E9B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14;p3">
            <a:extLst>
              <a:ext uri="{FF2B5EF4-FFF2-40B4-BE49-F238E27FC236}">
                <a16:creationId xmlns:a16="http://schemas.microsoft.com/office/drawing/2014/main" id="{9EEE128B-7153-4525-AC71-A3C496567C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39697-33F6-4539-96FA-4A43C809FE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0320" y="427574"/>
            <a:ext cx="5880100" cy="44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C671BC-B922-482B-86DD-BCA87D7155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0320" y="1035509"/>
            <a:ext cx="5880100" cy="3481388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92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28;p15">
            <a:extLst>
              <a:ext uri="{FF2B5EF4-FFF2-40B4-BE49-F238E27FC236}">
                <a16:creationId xmlns:a16="http://schemas.microsoft.com/office/drawing/2014/main" id="{9E5875F7-5942-4F22-8841-DC58FA9B3F54}"/>
              </a:ext>
            </a:extLst>
          </p:cNvPr>
          <p:cNvSpPr/>
          <p:nvPr/>
        </p:nvSpPr>
        <p:spPr>
          <a:xfrm>
            <a:off x="6775450" y="2946400"/>
            <a:ext cx="1840800" cy="125527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4" name="Google Shape;129;p15">
            <a:extLst>
              <a:ext uri="{FF2B5EF4-FFF2-40B4-BE49-F238E27FC236}">
                <a16:creationId xmlns:a16="http://schemas.microsoft.com/office/drawing/2014/main" id="{8DEF1E03-6E69-48B3-83CE-48E8B69AFD74}"/>
              </a:ext>
            </a:extLst>
          </p:cNvPr>
          <p:cNvSpPr/>
          <p:nvPr/>
        </p:nvSpPr>
        <p:spPr>
          <a:xfrm>
            <a:off x="6775450" y="1471447"/>
            <a:ext cx="1840800" cy="10883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D4189AD-7F1D-4733-9A0C-BC95C916CF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5449" y="235558"/>
            <a:ext cx="1834295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B71244A5-86C3-4685-AAFD-ADF38187CE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75450" y="1708904"/>
            <a:ext cx="1834295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Google Shape;128;p15">
            <a:extLst>
              <a:ext uri="{FF2B5EF4-FFF2-40B4-BE49-F238E27FC236}">
                <a16:creationId xmlns:a16="http://schemas.microsoft.com/office/drawing/2014/main" id="{DEE6073E-F0AF-475E-A4C4-21198A177BE9}"/>
              </a:ext>
            </a:extLst>
          </p:cNvPr>
          <p:cNvSpPr/>
          <p:nvPr/>
        </p:nvSpPr>
        <p:spPr>
          <a:xfrm flipV="1">
            <a:off x="6781800" y="4421353"/>
            <a:ext cx="1840645" cy="113016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2FDAD63E-0027-4C4F-9246-5A82E597CF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81800" y="3180494"/>
            <a:ext cx="1835150" cy="12945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Holder 2">
            <a:extLst>
              <a:ext uri="{FF2B5EF4-FFF2-40B4-BE49-F238E27FC236}">
                <a16:creationId xmlns:a16="http://schemas.microsoft.com/office/drawing/2014/main" id="{738EF6F7-EBD3-47EF-AE9A-BDFA362864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4ED3D8C5-E9F9-4AF6-B6CA-03EDC7261957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24" name="Holder 4">
            <a:extLst>
              <a:ext uri="{FF2B5EF4-FFF2-40B4-BE49-F238E27FC236}">
                <a16:creationId xmlns:a16="http://schemas.microsoft.com/office/drawing/2014/main" id="{11707088-E728-4252-A27A-9CE09E5F7D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5" name="Google Shape;13;p3">
            <a:extLst>
              <a:ext uri="{FF2B5EF4-FFF2-40B4-BE49-F238E27FC236}">
                <a16:creationId xmlns:a16="http://schemas.microsoft.com/office/drawing/2014/main" id="{C2EBF84C-0AEC-422D-BE44-DE45ED822E9B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14;p3">
            <a:extLst>
              <a:ext uri="{FF2B5EF4-FFF2-40B4-BE49-F238E27FC236}">
                <a16:creationId xmlns:a16="http://schemas.microsoft.com/office/drawing/2014/main" id="{9EEE128B-7153-4525-AC71-A3C496567C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44;p16">
            <a:extLst>
              <a:ext uri="{FF2B5EF4-FFF2-40B4-BE49-F238E27FC236}">
                <a16:creationId xmlns:a16="http://schemas.microsoft.com/office/drawing/2014/main" id="{D5913989-2F0E-4B21-812F-75DE9AE629D5}"/>
              </a:ext>
            </a:extLst>
          </p:cNvPr>
          <p:cNvSpPr/>
          <p:nvPr userDrawn="1"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8" name="Google Shape;145;p16">
            <a:extLst>
              <a:ext uri="{FF2B5EF4-FFF2-40B4-BE49-F238E27FC236}">
                <a16:creationId xmlns:a16="http://schemas.microsoft.com/office/drawing/2014/main" id="{1F6071A2-E446-4D4A-998D-2DEEE56ABF10}"/>
              </a:ext>
            </a:extLst>
          </p:cNvPr>
          <p:cNvSpPr/>
          <p:nvPr userDrawn="1"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147CFA5-8DA7-499B-AA8B-86FE10A551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370" y="428213"/>
            <a:ext cx="5880100" cy="44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  <a:endParaRPr lang="en-GB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0F22A92-7C16-4388-B8D3-E7BC2F2AE1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370" y="1060093"/>
            <a:ext cx="5880100" cy="3481388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962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35;p16">
            <a:extLst>
              <a:ext uri="{FF2B5EF4-FFF2-40B4-BE49-F238E27FC236}">
                <a16:creationId xmlns:a16="http://schemas.microsoft.com/office/drawing/2014/main" id="{E9273E5D-0747-48E3-876E-6D5B74277189}"/>
              </a:ext>
            </a:extLst>
          </p:cNvPr>
          <p:cNvSpPr/>
          <p:nvPr/>
        </p:nvSpPr>
        <p:spPr>
          <a:xfrm>
            <a:off x="5938800" y="1033500"/>
            <a:ext cx="2790000" cy="2338350"/>
          </a:xfrm>
          <a:prstGeom prst="rect">
            <a:avLst/>
          </a:prstGeom>
          <a:solidFill>
            <a:srgbClr val="EFE9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41;p16">
            <a:extLst>
              <a:ext uri="{FF2B5EF4-FFF2-40B4-BE49-F238E27FC236}">
                <a16:creationId xmlns:a16="http://schemas.microsoft.com/office/drawing/2014/main" id="{39872672-1A07-4124-B3AD-825934E706B9}"/>
              </a:ext>
            </a:extLst>
          </p:cNvPr>
          <p:cNvSpPr/>
          <p:nvPr/>
        </p:nvSpPr>
        <p:spPr>
          <a:xfrm>
            <a:off x="0" y="3482800"/>
            <a:ext cx="9144000" cy="16607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9" name="Google Shape;144;p16">
            <a:extLst>
              <a:ext uri="{FF2B5EF4-FFF2-40B4-BE49-F238E27FC236}">
                <a16:creationId xmlns:a16="http://schemas.microsoft.com/office/drawing/2014/main" id="{18FD070B-D83E-42A9-A32C-E19BBD8D8517}"/>
              </a:ext>
            </a:extLst>
          </p:cNvPr>
          <p:cNvSpPr/>
          <p:nvPr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30" name="Google Shape;145;p16">
            <a:extLst>
              <a:ext uri="{FF2B5EF4-FFF2-40B4-BE49-F238E27FC236}">
                <a16:creationId xmlns:a16="http://schemas.microsoft.com/office/drawing/2014/main" id="{5C6EE875-E33F-40A6-9B2E-2621C90A4FBC}"/>
              </a:ext>
            </a:extLst>
          </p:cNvPr>
          <p:cNvSpPr/>
          <p:nvPr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0D83893-995C-4136-B95F-29B3516A28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" y="3525399"/>
            <a:ext cx="2165350" cy="16060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4" name="Picture Placeholder 31">
            <a:extLst>
              <a:ext uri="{FF2B5EF4-FFF2-40B4-BE49-F238E27FC236}">
                <a16:creationId xmlns:a16="http://schemas.microsoft.com/office/drawing/2014/main" id="{AD446586-C00F-4779-9D13-7CE1161886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5993" y="3525398"/>
            <a:ext cx="2165350" cy="16060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5" name="Picture Placeholder 31">
            <a:extLst>
              <a:ext uri="{FF2B5EF4-FFF2-40B4-BE49-F238E27FC236}">
                <a16:creationId xmlns:a16="http://schemas.microsoft.com/office/drawing/2014/main" id="{D3CCE3BD-EB3C-4688-8E0B-B11D09DDF9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3525398"/>
            <a:ext cx="2165350" cy="16060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31">
            <a:extLst>
              <a:ext uri="{FF2B5EF4-FFF2-40B4-BE49-F238E27FC236}">
                <a16:creationId xmlns:a16="http://schemas.microsoft.com/office/drawing/2014/main" id="{4DA3379F-51D6-4EEE-B4BC-518B403341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537437"/>
            <a:ext cx="2257223" cy="16060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63F88-2876-4A2B-999F-5CA47EBD7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1150" y="421349"/>
            <a:ext cx="5435600" cy="4540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92AD4-CF26-4356-B668-8E215DE484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1150" y="1033463"/>
            <a:ext cx="5435600" cy="233838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CEAC41-5CAD-4230-82B4-9B8C56078A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57900" y="1149350"/>
            <a:ext cx="2552700" cy="2921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  <a:endParaRPr lang="en-GB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FDF9276-C718-4040-A48A-87AAF186E6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7900" y="1539700"/>
            <a:ext cx="2552700" cy="1374950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0;p17">
            <a:extLst>
              <a:ext uri="{FF2B5EF4-FFF2-40B4-BE49-F238E27FC236}">
                <a16:creationId xmlns:a16="http://schemas.microsoft.com/office/drawing/2014/main" id="{10F23948-DC47-4052-8F8D-8E2AFC66D585}"/>
              </a:ext>
            </a:extLst>
          </p:cNvPr>
          <p:cNvSpPr/>
          <p:nvPr/>
        </p:nvSpPr>
        <p:spPr>
          <a:xfrm>
            <a:off x="5334000" y="0"/>
            <a:ext cx="3810050" cy="47244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97964D8-DA50-4DE4-8783-0C0773967B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2609850" cy="472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544F1E0-8EAC-4E40-9124-DBB918E4A6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0800" y="0"/>
            <a:ext cx="2743200" cy="472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C41D6-4026-42DF-B996-1A8CF9A917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200" y="374650"/>
            <a:ext cx="3117850" cy="4070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chemeClr val="bg2"/>
                </a:solidFill>
                <a:latin typeface="+mj-lt"/>
              </a:defRPr>
            </a:lvl2pPr>
            <a:lvl3pPr>
              <a:defRPr>
                <a:solidFill>
                  <a:schemeClr val="bg2"/>
                </a:solidFill>
                <a:latin typeface="+mj-lt"/>
              </a:defRPr>
            </a:lvl3pPr>
            <a:lvl4pPr>
              <a:defRPr>
                <a:solidFill>
                  <a:schemeClr val="bg2"/>
                </a:solidFill>
                <a:latin typeface="+mj-lt"/>
              </a:defRPr>
            </a:lvl4pPr>
            <a:lvl5pPr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Enter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93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5C8CF076-7A08-4B96-A368-0CBFD7582522}"/>
              </a:ext>
            </a:extLst>
          </p:cNvPr>
          <p:cNvSpPr/>
          <p:nvPr userDrawn="1"/>
        </p:nvSpPr>
        <p:spPr>
          <a:xfrm>
            <a:off x="-124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81" y="0"/>
                </a:lnTo>
                <a:lnTo>
                  <a:pt x="9143981" y="5143489"/>
                </a:lnTo>
                <a:lnTo>
                  <a:pt x="0" y="5143489"/>
                </a:lnTo>
                <a:lnTo>
                  <a:pt x="0" y="0"/>
                </a:lnTo>
                <a:close/>
              </a:path>
            </a:pathLst>
          </a:custGeom>
          <a:solidFill>
            <a:srgbClr val="00204B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6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B432CBDD-6445-4900-BA3A-ADD387E7B89D}"/>
              </a:ext>
            </a:extLst>
          </p:cNvPr>
          <p:cNvSpPr/>
          <p:nvPr/>
        </p:nvSpPr>
        <p:spPr>
          <a:xfrm>
            <a:off x="3639499" y="574672"/>
            <a:ext cx="1864719" cy="1153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ED5481BF-CC46-41DB-A71A-B887D11C69CA}"/>
              </a:ext>
            </a:extLst>
          </p:cNvPr>
          <p:cNvSpPr/>
          <p:nvPr/>
        </p:nvSpPr>
        <p:spPr>
          <a:xfrm>
            <a:off x="-124" y="471968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3963" y="0"/>
                </a:lnTo>
              </a:path>
            </a:pathLst>
          </a:custGeom>
          <a:ln w="8999">
            <a:solidFill>
              <a:srgbClr val="EEE9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CB3DE1E2-E517-40EB-B414-43BC6325C2C4}"/>
              </a:ext>
            </a:extLst>
          </p:cNvPr>
          <p:cNvSpPr/>
          <p:nvPr/>
        </p:nvSpPr>
        <p:spPr>
          <a:xfrm>
            <a:off x="3280074" y="4835662"/>
            <a:ext cx="2583564" cy="307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7E3BF-97EE-48AF-AF0A-1A75F74616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15517"/>
            <a:ext cx="9144000" cy="1049984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INSERT CONTACT DETAILS &amp; ADDRESS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95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Footer" type="tx">
  <p:cSld name="Dark Footer (Blank)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209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over" type="title">
  <p:cSld name="Dark Cover">
    <p:bg>
      <p:bgPr>
        <a:solidFill>
          <a:srgbClr val="00214C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52187" y="491325"/>
            <a:ext cx="2439374" cy="15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-125" y="4715200"/>
            <a:ext cx="9144000" cy="9000"/>
          </a:xfrm>
          <a:prstGeom prst="rect">
            <a:avLst/>
          </a:prstGeom>
          <a:solidFill>
            <a:srgbClr val="EFE9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070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;p3">
            <a:extLst>
              <a:ext uri="{FF2B5EF4-FFF2-40B4-BE49-F238E27FC236}">
                <a16:creationId xmlns:a16="http://schemas.microsoft.com/office/drawing/2014/main" id="{C2EBF84C-0AEC-422D-BE44-DE45ED822E9B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14;p3">
            <a:extLst>
              <a:ext uri="{FF2B5EF4-FFF2-40B4-BE49-F238E27FC236}">
                <a16:creationId xmlns:a16="http://schemas.microsoft.com/office/drawing/2014/main" id="{9EEE128B-7153-4525-AC71-A3C496567C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44;p16">
            <a:extLst>
              <a:ext uri="{FF2B5EF4-FFF2-40B4-BE49-F238E27FC236}">
                <a16:creationId xmlns:a16="http://schemas.microsoft.com/office/drawing/2014/main" id="{D5913989-2F0E-4B21-812F-75DE9AE629D5}"/>
              </a:ext>
            </a:extLst>
          </p:cNvPr>
          <p:cNvSpPr/>
          <p:nvPr userDrawn="1"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8" name="Google Shape;145;p16">
            <a:extLst>
              <a:ext uri="{FF2B5EF4-FFF2-40B4-BE49-F238E27FC236}">
                <a16:creationId xmlns:a16="http://schemas.microsoft.com/office/drawing/2014/main" id="{1F6071A2-E446-4D4A-998D-2DEEE56ABF10}"/>
              </a:ext>
            </a:extLst>
          </p:cNvPr>
          <p:cNvSpPr/>
          <p:nvPr userDrawn="1"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147CFA5-8DA7-499B-AA8B-86FE10A551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370" y="428213"/>
            <a:ext cx="8557200" cy="44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0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7F9E206-1761-4252-45AC-014F40236B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3370" y="2446779"/>
            <a:ext cx="2160000" cy="338400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lIns="36000" tIns="36000" rIns="36000" bIns="36000"/>
          <a:lstStyle>
            <a:lvl1pPr>
              <a:defRPr sz="700" b="1">
                <a:solidFill>
                  <a:schemeClr val="accent2"/>
                </a:solidFill>
              </a:defRPr>
            </a:lvl1pPr>
            <a:lvl2pPr>
              <a:defRPr sz="700" b="1">
                <a:solidFill>
                  <a:schemeClr val="accent2"/>
                </a:solidFill>
              </a:defRPr>
            </a:lvl2pPr>
            <a:lvl3pPr>
              <a:defRPr sz="700" b="1">
                <a:solidFill>
                  <a:schemeClr val="accent2"/>
                </a:solidFill>
              </a:defRPr>
            </a:lvl3pPr>
            <a:lvl4pPr>
              <a:defRPr sz="700" b="1">
                <a:solidFill>
                  <a:schemeClr val="accent2"/>
                </a:solidFill>
              </a:defRPr>
            </a:lvl4pPr>
            <a:lvl5pPr>
              <a:defRPr sz="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25" name="Google Shape;13;p3">
            <a:extLst>
              <a:ext uri="{FF2B5EF4-FFF2-40B4-BE49-F238E27FC236}">
                <a16:creationId xmlns:a16="http://schemas.microsoft.com/office/drawing/2014/main" id="{C2EBF84C-0AEC-422D-BE44-DE45ED822E9B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14;p3">
            <a:extLst>
              <a:ext uri="{FF2B5EF4-FFF2-40B4-BE49-F238E27FC236}">
                <a16:creationId xmlns:a16="http://schemas.microsoft.com/office/drawing/2014/main" id="{9EEE128B-7153-4525-AC71-A3C496567C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44;p16">
            <a:extLst>
              <a:ext uri="{FF2B5EF4-FFF2-40B4-BE49-F238E27FC236}">
                <a16:creationId xmlns:a16="http://schemas.microsoft.com/office/drawing/2014/main" id="{D5913989-2F0E-4B21-812F-75DE9AE629D5}"/>
              </a:ext>
            </a:extLst>
          </p:cNvPr>
          <p:cNvSpPr/>
          <p:nvPr userDrawn="1"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8" name="Google Shape;145;p16">
            <a:extLst>
              <a:ext uri="{FF2B5EF4-FFF2-40B4-BE49-F238E27FC236}">
                <a16:creationId xmlns:a16="http://schemas.microsoft.com/office/drawing/2014/main" id="{1F6071A2-E446-4D4A-998D-2DEEE56ABF10}"/>
              </a:ext>
            </a:extLst>
          </p:cNvPr>
          <p:cNvSpPr/>
          <p:nvPr userDrawn="1"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147CFA5-8DA7-499B-AA8B-86FE10A551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370" y="428213"/>
            <a:ext cx="8557200" cy="44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DEB2-1A65-641F-7158-45BB598553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3370" y="1003728"/>
            <a:ext cx="2160000" cy="14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4230D5-B79E-01B2-7824-3C4C8F24B2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92000" y="1003728"/>
            <a:ext cx="2160000" cy="14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AB10F73-18BD-24A9-E6D8-23C4D0F90A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84720" y="1003728"/>
            <a:ext cx="2160000" cy="14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97195B5-75FD-84DA-8FFA-DB0A170DA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3370" y="2882658"/>
            <a:ext cx="2160000" cy="14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250D01E-95AA-194B-1806-BE7F871EF0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92000" y="2882658"/>
            <a:ext cx="2160000" cy="14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F8A6F46-59C8-352F-4ECC-7BE28E3BC5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84720" y="2882658"/>
            <a:ext cx="2160000" cy="14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289B9D8C-0397-5928-8990-D8C479B716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2000" y="2446779"/>
            <a:ext cx="2160000" cy="338400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lIns="36000" tIns="36000" rIns="36000" bIns="36000"/>
          <a:lstStyle>
            <a:lvl1pPr>
              <a:defRPr sz="700" b="1">
                <a:solidFill>
                  <a:schemeClr val="accent2"/>
                </a:solidFill>
              </a:defRPr>
            </a:lvl1pPr>
            <a:lvl2pPr>
              <a:defRPr sz="700" b="1">
                <a:solidFill>
                  <a:schemeClr val="accent2"/>
                </a:solidFill>
              </a:defRPr>
            </a:lvl2pPr>
            <a:lvl3pPr>
              <a:defRPr sz="700" b="1">
                <a:solidFill>
                  <a:schemeClr val="accent2"/>
                </a:solidFill>
              </a:defRPr>
            </a:lvl3pPr>
            <a:lvl4pPr>
              <a:defRPr sz="700" b="1">
                <a:solidFill>
                  <a:schemeClr val="accent2"/>
                </a:solidFill>
              </a:defRPr>
            </a:lvl4pPr>
            <a:lvl5pPr>
              <a:defRPr sz="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FDF714FD-9B59-7AEF-9495-E4D1CE0DD5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84720" y="2446779"/>
            <a:ext cx="2160000" cy="338400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lIns="36000" tIns="36000" rIns="36000" bIns="36000"/>
          <a:lstStyle>
            <a:lvl1pPr>
              <a:defRPr sz="700" b="1">
                <a:solidFill>
                  <a:schemeClr val="accent2"/>
                </a:solidFill>
              </a:defRPr>
            </a:lvl1pPr>
            <a:lvl2pPr>
              <a:defRPr sz="700" b="1">
                <a:solidFill>
                  <a:schemeClr val="accent2"/>
                </a:solidFill>
              </a:defRPr>
            </a:lvl2pPr>
            <a:lvl3pPr>
              <a:defRPr sz="700" b="1">
                <a:solidFill>
                  <a:schemeClr val="accent2"/>
                </a:solidFill>
              </a:defRPr>
            </a:lvl3pPr>
            <a:lvl4pPr>
              <a:defRPr sz="700" b="1">
                <a:solidFill>
                  <a:schemeClr val="accent2"/>
                </a:solidFill>
              </a:defRPr>
            </a:lvl4pPr>
            <a:lvl5pPr>
              <a:defRPr sz="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0AFF3C4E-30D9-93E5-3C6E-8D0C9D084AD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93370" y="4325074"/>
            <a:ext cx="2160000" cy="338400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lIns="36000" tIns="36000" rIns="36000" bIns="36000"/>
          <a:lstStyle>
            <a:lvl1pPr>
              <a:defRPr sz="700" b="1">
                <a:solidFill>
                  <a:schemeClr val="accent2"/>
                </a:solidFill>
              </a:defRPr>
            </a:lvl1pPr>
            <a:lvl2pPr>
              <a:defRPr sz="700" b="1">
                <a:solidFill>
                  <a:schemeClr val="accent2"/>
                </a:solidFill>
              </a:defRPr>
            </a:lvl2pPr>
            <a:lvl3pPr>
              <a:defRPr sz="700" b="1">
                <a:solidFill>
                  <a:schemeClr val="accent2"/>
                </a:solidFill>
              </a:defRPr>
            </a:lvl3pPr>
            <a:lvl4pPr>
              <a:defRPr sz="700" b="1">
                <a:solidFill>
                  <a:schemeClr val="accent2"/>
                </a:solidFill>
              </a:defRPr>
            </a:lvl4pPr>
            <a:lvl5pPr>
              <a:defRPr sz="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64F82771-6A7E-2FEC-2881-9F890619B3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91875" y="4325074"/>
            <a:ext cx="2160000" cy="338400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lIns="36000" tIns="36000" rIns="36000" bIns="36000"/>
          <a:lstStyle>
            <a:lvl1pPr>
              <a:defRPr sz="700" b="1">
                <a:solidFill>
                  <a:schemeClr val="accent2"/>
                </a:solidFill>
              </a:defRPr>
            </a:lvl1pPr>
            <a:lvl2pPr>
              <a:defRPr sz="700" b="1">
                <a:solidFill>
                  <a:schemeClr val="accent2"/>
                </a:solidFill>
              </a:defRPr>
            </a:lvl2pPr>
            <a:lvl3pPr>
              <a:defRPr sz="700" b="1">
                <a:solidFill>
                  <a:schemeClr val="accent2"/>
                </a:solidFill>
              </a:defRPr>
            </a:lvl3pPr>
            <a:lvl4pPr>
              <a:defRPr sz="700" b="1">
                <a:solidFill>
                  <a:schemeClr val="accent2"/>
                </a:solidFill>
              </a:defRPr>
            </a:lvl4pPr>
            <a:lvl5pPr>
              <a:defRPr sz="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B7B9825A-524B-570E-F743-9F1A56475A7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84720" y="4325074"/>
            <a:ext cx="2160000" cy="338400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txBody>
          <a:bodyPr lIns="36000" tIns="36000" rIns="36000" bIns="36000"/>
          <a:lstStyle>
            <a:lvl1pPr>
              <a:defRPr sz="700" b="1">
                <a:solidFill>
                  <a:schemeClr val="accent2"/>
                </a:solidFill>
              </a:defRPr>
            </a:lvl1pPr>
            <a:lvl2pPr>
              <a:defRPr sz="700" b="1">
                <a:solidFill>
                  <a:schemeClr val="accent2"/>
                </a:solidFill>
              </a:defRPr>
            </a:lvl2pPr>
            <a:lvl3pPr>
              <a:defRPr sz="700" b="1">
                <a:solidFill>
                  <a:schemeClr val="accent2"/>
                </a:solidFill>
              </a:defRPr>
            </a:lvl3pPr>
            <a:lvl4pPr>
              <a:defRPr sz="700" b="1">
                <a:solidFill>
                  <a:schemeClr val="accent2"/>
                </a:solidFill>
              </a:defRPr>
            </a:lvl4pPr>
            <a:lvl5pPr>
              <a:defRPr sz="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2816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30;p6">
            <a:extLst>
              <a:ext uri="{FF2B5EF4-FFF2-40B4-BE49-F238E27FC236}">
                <a16:creationId xmlns:a16="http://schemas.microsoft.com/office/drawing/2014/main" id="{5401D4D9-C4D4-4CFB-8C2C-B3A0319DFEC1}"/>
              </a:ext>
            </a:extLst>
          </p:cNvPr>
          <p:cNvSpPr/>
          <p:nvPr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45" name="Google Shape;31;p6">
            <a:extLst>
              <a:ext uri="{FF2B5EF4-FFF2-40B4-BE49-F238E27FC236}">
                <a16:creationId xmlns:a16="http://schemas.microsoft.com/office/drawing/2014/main" id="{B6AB7370-65F6-4CB3-B41B-4C815C6463C3}"/>
              </a:ext>
            </a:extLst>
          </p:cNvPr>
          <p:cNvSpPr/>
          <p:nvPr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48" name="Google Shape;13;p3">
            <a:extLst>
              <a:ext uri="{FF2B5EF4-FFF2-40B4-BE49-F238E27FC236}">
                <a16:creationId xmlns:a16="http://schemas.microsoft.com/office/drawing/2014/main" id="{E81B7CB1-1DA8-4C62-B08F-B8C00C0D9CE5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14;p3">
            <a:extLst>
              <a:ext uri="{FF2B5EF4-FFF2-40B4-BE49-F238E27FC236}">
                <a16:creationId xmlns:a16="http://schemas.microsoft.com/office/drawing/2014/main" id="{28EF9470-8FD6-414E-8A2F-70B7810F36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ECD6458-17C9-46BB-B436-31C20A0CE2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513" y="433500"/>
            <a:ext cx="4065587" cy="45402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ENTER TITLE</a:t>
            </a:r>
          </a:p>
        </p:txBody>
      </p:sp>
    </p:spTree>
    <p:extLst>
      <p:ext uri="{BB962C8B-B14F-4D97-AF65-F5344CB8AC3E}">
        <p14:creationId xmlns:p14="http://schemas.microsoft.com/office/powerpoint/2010/main" val="1929214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older 2">
            <a:extLst>
              <a:ext uri="{FF2B5EF4-FFF2-40B4-BE49-F238E27FC236}">
                <a16:creationId xmlns:a16="http://schemas.microsoft.com/office/drawing/2014/main" id="{738EF6F7-EBD3-47EF-AE9A-BDFA362864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4ED3D8C5-E9F9-4AF6-B6CA-03EDC7261957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24" name="Holder 4">
            <a:extLst>
              <a:ext uri="{FF2B5EF4-FFF2-40B4-BE49-F238E27FC236}">
                <a16:creationId xmlns:a16="http://schemas.microsoft.com/office/drawing/2014/main" id="{11707088-E728-4252-A27A-9CE09E5F7D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5" name="Google Shape;13;p3">
            <a:extLst>
              <a:ext uri="{FF2B5EF4-FFF2-40B4-BE49-F238E27FC236}">
                <a16:creationId xmlns:a16="http://schemas.microsoft.com/office/drawing/2014/main" id="{C2EBF84C-0AEC-422D-BE44-DE45ED822E9B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14;p3">
            <a:extLst>
              <a:ext uri="{FF2B5EF4-FFF2-40B4-BE49-F238E27FC236}">
                <a16:creationId xmlns:a16="http://schemas.microsoft.com/office/drawing/2014/main" id="{9EEE128B-7153-4525-AC71-A3C496567C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44;p16">
            <a:extLst>
              <a:ext uri="{FF2B5EF4-FFF2-40B4-BE49-F238E27FC236}">
                <a16:creationId xmlns:a16="http://schemas.microsoft.com/office/drawing/2014/main" id="{D5913989-2F0E-4B21-812F-75DE9AE629D5}"/>
              </a:ext>
            </a:extLst>
          </p:cNvPr>
          <p:cNvSpPr/>
          <p:nvPr userDrawn="1"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8" name="Google Shape;145;p16">
            <a:extLst>
              <a:ext uri="{FF2B5EF4-FFF2-40B4-BE49-F238E27FC236}">
                <a16:creationId xmlns:a16="http://schemas.microsoft.com/office/drawing/2014/main" id="{1F6071A2-E446-4D4A-998D-2DEEE56ABF10}"/>
              </a:ext>
            </a:extLst>
          </p:cNvPr>
          <p:cNvSpPr/>
          <p:nvPr userDrawn="1"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147CFA5-8DA7-499B-AA8B-86FE10A551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369" y="428213"/>
            <a:ext cx="8509971" cy="44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  <a:endParaRPr lang="en-GB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0F22A92-7C16-4388-B8D3-E7BC2F2AE1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369" y="1060093"/>
            <a:ext cx="8509971" cy="3481388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856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 and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older 2">
            <a:extLst>
              <a:ext uri="{FF2B5EF4-FFF2-40B4-BE49-F238E27FC236}">
                <a16:creationId xmlns:a16="http://schemas.microsoft.com/office/drawing/2014/main" id="{738EF6F7-EBD3-47EF-AE9A-BDFA362864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4ED3D8C5-E9F9-4AF6-B6CA-03EDC7261957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24" name="Holder 4">
            <a:extLst>
              <a:ext uri="{FF2B5EF4-FFF2-40B4-BE49-F238E27FC236}">
                <a16:creationId xmlns:a16="http://schemas.microsoft.com/office/drawing/2014/main" id="{11707088-E728-4252-A27A-9CE09E5F7D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5" name="Google Shape;13;p3">
            <a:extLst>
              <a:ext uri="{FF2B5EF4-FFF2-40B4-BE49-F238E27FC236}">
                <a16:creationId xmlns:a16="http://schemas.microsoft.com/office/drawing/2014/main" id="{C2EBF84C-0AEC-422D-BE44-DE45ED822E9B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14;p3">
            <a:extLst>
              <a:ext uri="{FF2B5EF4-FFF2-40B4-BE49-F238E27FC236}">
                <a16:creationId xmlns:a16="http://schemas.microsoft.com/office/drawing/2014/main" id="{9EEE128B-7153-4525-AC71-A3C496567CB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44;p16">
            <a:extLst>
              <a:ext uri="{FF2B5EF4-FFF2-40B4-BE49-F238E27FC236}">
                <a16:creationId xmlns:a16="http://schemas.microsoft.com/office/drawing/2014/main" id="{D5913989-2F0E-4B21-812F-75DE9AE629D5}"/>
              </a:ext>
            </a:extLst>
          </p:cNvPr>
          <p:cNvSpPr/>
          <p:nvPr userDrawn="1"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8" name="Google Shape;145;p16">
            <a:extLst>
              <a:ext uri="{FF2B5EF4-FFF2-40B4-BE49-F238E27FC236}">
                <a16:creationId xmlns:a16="http://schemas.microsoft.com/office/drawing/2014/main" id="{1F6071A2-E446-4D4A-998D-2DEEE56ABF10}"/>
              </a:ext>
            </a:extLst>
          </p:cNvPr>
          <p:cNvSpPr/>
          <p:nvPr userDrawn="1"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147CFA5-8DA7-499B-AA8B-86FE10A551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370" y="428213"/>
            <a:ext cx="8502612" cy="44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  <a:endParaRPr lang="en-GB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0F22A92-7C16-4388-B8D3-E7BC2F2AE1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370" y="1060093"/>
            <a:ext cx="8502612" cy="3481388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629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30;p6">
            <a:extLst>
              <a:ext uri="{FF2B5EF4-FFF2-40B4-BE49-F238E27FC236}">
                <a16:creationId xmlns:a16="http://schemas.microsoft.com/office/drawing/2014/main" id="{5401D4D9-C4D4-4CFB-8C2C-B3A0319DFEC1}"/>
              </a:ext>
            </a:extLst>
          </p:cNvPr>
          <p:cNvSpPr/>
          <p:nvPr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55A62"/>
                </a:solidFill>
              </a:rPr>
              <a:t>  </a:t>
            </a:r>
            <a:endParaRPr sz="1800" dirty="0">
              <a:solidFill>
                <a:srgbClr val="055A62"/>
              </a:solidFill>
            </a:endParaRPr>
          </a:p>
        </p:txBody>
      </p:sp>
      <p:sp>
        <p:nvSpPr>
          <p:cNvPr id="45" name="Google Shape;31;p6">
            <a:extLst>
              <a:ext uri="{FF2B5EF4-FFF2-40B4-BE49-F238E27FC236}">
                <a16:creationId xmlns:a16="http://schemas.microsoft.com/office/drawing/2014/main" id="{B6AB7370-65F6-4CB3-B41B-4C815C6463C3}"/>
              </a:ext>
            </a:extLst>
          </p:cNvPr>
          <p:cNvSpPr/>
          <p:nvPr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55A62"/>
                </a:solidFill>
              </a:rPr>
              <a:t>  </a:t>
            </a:r>
            <a:endParaRPr sz="1800" dirty="0">
              <a:solidFill>
                <a:srgbClr val="055A62"/>
              </a:solidFill>
            </a:endParaRPr>
          </a:p>
        </p:txBody>
      </p:sp>
      <p:sp>
        <p:nvSpPr>
          <p:cNvPr id="48" name="Google Shape;13;p3">
            <a:extLst>
              <a:ext uri="{FF2B5EF4-FFF2-40B4-BE49-F238E27FC236}">
                <a16:creationId xmlns:a16="http://schemas.microsoft.com/office/drawing/2014/main" id="{E81B7CB1-1DA8-4C62-B08F-B8C00C0D9CE5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49" name="Google Shape;14;p3">
            <a:extLst>
              <a:ext uri="{FF2B5EF4-FFF2-40B4-BE49-F238E27FC236}">
                <a16:creationId xmlns:a16="http://schemas.microsoft.com/office/drawing/2014/main" id="{28EF9470-8FD6-414E-8A2F-70B7810F36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9" y="4812301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11FD7-8446-4F97-A327-ECEB0C259B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25" y="958851"/>
            <a:ext cx="8312751" cy="50825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ENTER SUBTITLE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D5900D-6D2B-4B55-8C65-F85E372568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325" y="1555300"/>
            <a:ext cx="3991576" cy="2921450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F593E8-63CC-40A1-943C-6DF1DE5875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700" y="1555300"/>
            <a:ext cx="4156376" cy="2921450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ECD6458-17C9-46BB-B436-31C20A0CE2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514" y="433500"/>
            <a:ext cx="4065587" cy="45402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ENTER TITLE</a:t>
            </a:r>
          </a:p>
        </p:txBody>
      </p:sp>
    </p:spTree>
    <p:extLst>
      <p:ext uri="{BB962C8B-B14F-4D97-AF65-F5344CB8AC3E}">
        <p14:creationId xmlns:p14="http://schemas.microsoft.com/office/powerpoint/2010/main" val="256371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30;p6">
            <a:extLst>
              <a:ext uri="{FF2B5EF4-FFF2-40B4-BE49-F238E27FC236}">
                <a16:creationId xmlns:a16="http://schemas.microsoft.com/office/drawing/2014/main" id="{5401D4D9-C4D4-4CFB-8C2C-B3A0319DFEC1}"/>
              </a:ext>
            </a:extLst>
          </p:cNvPr>
          <p:cNvSpPr/>
          <p:nvPr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45" name="Google Shape;31;p6">
            <a:extLst>
              <a:ext uri="{FF2B5EF4-FFF2-40B4-BE49-F238E27FC236}">
                <a16:creationId xmlns:a16="http://schemas.microsoft.com/office/drawing/2014/main" id="{B6AB7370-65F6-4CB3-B41B-4C815C6463C3}"/>
              </a:ext>
            </a:extLst>
          </p:cNvPr>
          <p:cNvSpPr/>
          <p:nvPr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48" name="Google Shape;13;p3">
            <a:extLst>
              <a:ext uri="{FF2B5EF4-FFF2-40B4-BE49-F238E27FC236}">
                <a16:creationId xmlns:a16="http://schemas.microsoft.com/office/drawing/2014/main" id="{E81B7CB1-1DA8-4C62-B08F-B8C00C0D9CE5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14;p3">
            <a:extLst>
              <a:ext uri="{FF2B5EF4-FFF2-40B4-BE49-F238E27FC236}">
                <a16:creationId xmlns:a16="http://schemas.microsoft.com/office/drawing/2014/main" id="{28EF9470-8FD6-414E-8A2F-70B7810F36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11FD7-8446-4F97-A327-ECEB0C259B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24" y="958850"/>
            <a:ext cx="8312751" cy="50825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ENTER SUBTITLE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D5900D-6D2B-4B55-8C65-F85E372568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324" y="1555300"/>
            <a:ext cx="3991576" cy="2921450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F593E8-63CC-40A1-943C-6DF1DE5875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699" y="1555300"/>
            <a:ext cx="4156376" cy="2921450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ECD6458-17C9-46BB-B436-31C20A0CE2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513" y="433500"/>
            <a:ext cx="4065587" cy="45402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ENTER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4" name="Google Shape;13;p3">
            <a:extLst>
              <a:ext uri="{FF2B5EF4-FFF2-40B4-BE49-F238E27FC236}">
                <a16:creationId xmlns:a16="http://schemas.microsoft.com/office/drawing/2014/main" id="{217F0A0A-A908-4AC4-9D56-B5AF77394B76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4;p3">
            <a:extLst>
              <a:ext uri="{FF2B5EF4-FFF2-40B4-BE49-F238E27FC236}">
                <a16:creationId xmlns:a16="http://schemas.microsoft.com/office/drawing/2014/main" id="{AEEB40DE-BED9-4BB8-8F6F-97B0BCA2B4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9;p7">
            <a:extLst>
              <a:ext uri="{FF2B5EF4-FFF2-40B4-BE49-F238E27FC236}">
                <a16:creationId xmlns:a16="http://schemas.microsoft.com/office/drawing/2014/main" id="{7F39A7A7-A166-431A-9673-3624441F520F}"/>
              </a:ext>
            </a:extLst>
          </p:cNvPr>
          <p:cNvSpPr/>
          <p:nvPr/>
        </p:nvSpPr>
        <p:spPr>
          <a:xfrm>
            <a:off x="415325" y="4152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8" name="Google Shape;40;p7">
            <a:extLst>
              <a:ext uri="{FF2B5EF4-FFF2-40B4-BE49-F238E27FC236}">
                <a16:creationId xmlns:a16="http://schemas.microsoft.com/office/drawing/2014/main" id="{C6C7C3EA-FB76-4088-8123-1DDCA83DDA3B}"/>
              </a:ext>
            </a:extLst>
          </p:cNvPr>
          <p:cNvSpPr/>
          <p:nvPr/>
        </p:nvSpPr>
        <p:spPr>
          <a:xfrm>
            <a:off x="415325" y="8879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20" name="Google Shape;42;p7">
            <a:extLst>
              <a:ext uri="{FF2B5EF4-FFF2-40B4-BE49-F238E27FC236}">
                <a16:creationId xmlns:a16="http://schemas.microsoft.com/office/drawing/2014/main" id="{20E13900-59DA-404E-AE9B-A605EC0F590C}"/>
              </a:ext>
            </a:extLst>
          </p:cNvPr>
          <p:cNvSpPr/>
          <p:nvPr/>
        </p:nvSpPr>
        <p:spPr>
          <a:xfrm>
            <a:off x="4572000" y="0"/>
            <a:ext cx="4571700" cy="4722300"/>
          </a:xfrm>
          <a:prstGeom prst="rect">
            <a:avLst/>
          </a:prstGeom>
          <a:solidFill>
            <a:srgbClr val="EFE9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1555E6-4626-47F9-A14C-C54169BCD5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536" y="419504"/>
            <a:ext cx="4065587" cy="45402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ENTER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3E3699-BB7E-48A6-B484-F13F7607F7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669" y="979406"/>
            <a:ext cx="3850681" cy="347974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ENTER SUBTITLE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300A55-C76E-4DE4-B30C-54FF79FEEB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1433258"/>
            <a:ext cx="3850682" cy="302519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Enter text body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7F195DF-C810-480E-AA7B-BA3EC649D9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3150" y="985675"/>
            <a:ext cx="3900041" cy="348698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Enter text body</a:t>
            </a:r>
          </a:p>
          <a:p>
            <a:pPr lvl="0"/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>
            <a:extLst>
              <a:ext uri="{FF2B5EF4-FFF2-40B4-BE49-F238E27FC236}">
                <a16:creationId xmlns:a16="http://schemas.microsoft.com/office/drawing/2014/main" id="{235FBB9E-2CE9-4E66-BE6F-C79FEAD5F21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E433304C-4624-4FD6-B27C-35DB87DAFD70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13" name="Holder 4">
            <a:extLst>
              <a:ext uri="{FF2B5EF4-FFF2-40B4-BE49-F238E27FC236}">
                <a16:creationId xmlns:a16="http://schemas.microsoft.com/office/drawing/2014/main" id="{F6DDFFC3-E977-42C3-ADBA-9F74121A7C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4" name="Google Shape;13;p3">
            <a:extLst>
              <a:ext uri="{FF2B5EF4-FFF2-40B4-BE49-F238E27FC236}">
                <a16:creationId xmlns:a16="http://schemas.microsoft.com/office/drawing/2014/main" id="{B089131D-A45E-40A2-97DB-580FC0C7A7DC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4;p3">
            <a:extLst>
              <a:ext uri="{FF2B5EF4-FFF2-40B4-BE49-F238E27FC236}">
                <a16:creationId xmlns:a16="http://schemas.microsoft.com/office/drawing/2014/main" id="{2F47057E-5F01-47B1-A31C-FEC54B0410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D6EBB15-42DC-4CF1-B1C0-B61DCB2994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3075" y="514350"/>
            <a:ext cx="3133725" cy="3884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3817F-586C-4504-8364-8F6245D32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2275" y="244475"/>
            <a:ext cx="4994275" cy="395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SUB HEADLINE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9DCCF0-61A5-4B4A-8D66-10922C51D1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275" y="742950"/>
            <a:ext cx="4994275" cy="365601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  <a:lvl2pPr>
              <a:defRPr sz="1400">
                <a:solidFill>
                  <a:schemeClr val="tx2"/>
                </a:solidFill>
                <a:latin typeface="+mn-lt"/>
              </a:defRPr>
            </a:lvl2pPr>
            <a:lvl3pPr>
              <a:defRPr sz="1400">
                <a:solidFill>
                  <a:schemeClr val="tx2"/>
                </a:solidFill>
                <a:latin typeface="+mn-lt"/>
              </a:defRPr>
            </a:lvl3pPr>
            <a:lvl4pPr>
              <a:defRPr sz="1400">
                <a:solidFill>
                  <a:schemeClr val="tx2"/>
                </a:solidFill>
                <a:latin typeface="+mn-lt"/>
              </a:defRPr>
            </a:lvl4pPr>
            <a:lvl5pPr>
              <a:defRPr sz="1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Enter text body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08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;p3">
            <a:extLst>
              <a:ext uri="{FF2B5EF4-FFF2-40B4-BE49-F238E27FC236}">
                <a16:creationId xmlns:a16="http://schemas.microsoft.com/office/drawing/2014/main" id="{A49696FC-16DB-423C-ABA5-CE2D51305F1E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14;p3">
            <a:extLst>
              <a:ext uri="{FF2B5EF4-FFF2-40B4-BE49-F238E27FC236}">
                <a16:creationId xmlns:a16="http://schemas.microsoft.com/office/drawing/2014/main" id="{58F53CA7-41C7-4565-A8A2-35B54EED29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9BC9E63-624C-4CD1-8DC7-4F612B4821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62400" cy="472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4AA0C-1646-43AF-8735-B4BED54D35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5150" y="259112"/>
            <a:ext cx="4767262" cy="41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80DF7E-D097-4849-ABB0-B9477B8EF6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4963" y="800100"/>
            <a:ext cx="4767262" cy="380365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17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;p3">
            <a:extLst>
              <a:ext uri="{FF2B5EF4-FFF2-40B4-BE49-F238E27FC236}">
                <a16:creationId xmlns:a16="http://schemas.microsoft.com/office/drawing/2014/main" id="{55770770-F2A1-4236-AEDD-24CA5D608FBD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4;p3">
            <a:extLst>
              <a:ext uri="{FF2B5EF4-FFF2-40B4-BE49-F238E27FC236}">
                <a16:creationId xmlns:a16="http://schemas.microsoft.com/office/drawing/2014/main" id="{BD2017E5-F1FF-4C99-B23A-BFB4FE4E0D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75;p11">
            <a:extLst>
              <a:ext uri="{FF2B5EF4-FFF2-40B4-BE49-F238E27FC236}">
                <a16:creationId xmlns:a16="http://schemas.microsoft.com/office/drawing/2014/main" id="{3B0A6614-379F-4ABD-ABDE-316C94FEB098}"/>
              </a:ext>
            </a:extLst>
          </p:cNvPr>
          <p:cNvSpPr/>
          <p:nvPr/>
        </p:nvSpPr>
        <p:spPr>
          <a:xfrm>
            <a:off x="-125" y="4715200"/>
            <a:ext cx="9144000" cy="9000"/>
          </a:xfrm>
          <a:prstGeom prst="rect">
            <a:avLst/>
          </a:prstGeom>
          <a:solidFill>
            <a:srgbClr val="EFE9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4" name="Google Shape;76;p11">
            <a:extLst>
              <a:ext uri="{FF2B5EF4-FFF2-40B4-BE49-F238E27FC236}">
                <a16:creationId xmlns:a16="http://schemas.microsoft.com/office/drawing/2014/main" id="{377DB4D6-38EE-4927-8F67-78E8FDAF28BD}"/>
              </a:ext>
            </a:extLst>
          </p:cNvPr>
          <p:cNvSpPr/>
          <p:nvPr/>
        </p:nvSpPr>
        <p:spPr>
          <a:xfrm>
            <a:off x="4240600" y="1014929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5" name="Google Shape;77;p11">
            <a:extLst>
              <a:ext uri="{FF2B5EF4-FFF2-40B4-BE49-F238E27FC236}">
                <a16:creationId xmlns:a16="http://schemas.microsoft.com/office/drawing/2014/main" id="{391352DD-FC19-461A-B9F6-EEE7F23CAB92}"/>
              </a:ext>
            </a:extLst>
          </p:cNvPr>
          <p:cNvSpPr/>
          <p:nvPr/>
        </p:nvSpPr>
        <p:spPr>
          <a:xfrm>
            <a:off x="4240600" y="1441129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8F680CF-91C4-4A8A-8E7B-3E2A94F374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37" y="1806761"/>
            <a:ext cx="3493474" cy="2622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BE00E11-475D-4DD4-B3EE-E91BD44EC2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5487" y="0"/>
            <a:ext cx="3499824" cy="17186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AC21E-8BF3-4C13-9630-F8CEE1F1FF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4963" y="1033979"/>
            <a:ext cx="4478337" cy="4254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4239C-71A0-48FC-8B76-A4F0DDC235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4963" y="1612900"/>
            <a:ext cx="4478337" cy="283406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nd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2;p12">
            <a:extLst>
              <a:ext uri="{FF2B5EF4-FFF2-40B4-BE49-F238E27FC236}">
                <a16:creationId xmlns:a16="http://schemas.microsoft.com/office/drawing/2014/main" id="{B535122E-27CD-4096-81A9-1970EEC6E7E8}"/>
              </a:ext>
            </a:extLst>
          </p:cNvPr>
          <p:cNvSpPr/>
          <p:nvPr/>
        </p:nvSpPr>
        <p:spPr>
          <a:xfrm>
            <a:off x="4180075" y="1496625"/>
            <a:ext cx="4548600" cy="2812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EC1E1"/>
                </a:solidFill>
              </a:rPr>
              <a:t>  </a:t>
            </a:r>
            <a:endParaRPr>
              <a:solidFill>
                <a:srgbClr val="AEC1E1"/>
              </a:solidFill>
            </a:endParaRPr>
          </a:p>
        </p:txBody>
      </p:sp>
      <p:sp>
        <p:nvSpPr>
          <p:cNvPr id="12" name="Google Shape;88;p12">
            <a:extLst>
              <a:ext uri="{FF2B5EF4-FFF2-40B4-BE49-F238E27FC236}">
                <a16:creationId xmlns:a16="http://schemas.microsoft.com/office/drawing/2014/main" id="{C63C11C0-4BDD-4AB8-B436-923F356207A1}"/>
              </a:ext>
            </a:extLst>
          </p:cNvPr>
          <p:cNvSpPr/>
          <p:nvPr/>
        </p:nvSpPr>
        <p:spPr>
          <a:xfrm>
            <a:off x="415200" y="3130550"/>
            <a:ext cx="1702500" cy="153275"/>
          </a:xfrm>
          <a:prstGeom prst="rect">
            <a:avLst/>
          </a:prstGeom>
          <a:solidFill>
            <a:srgbClr val="AE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0;p12">
            <a:extLst>
              <a:ext uri="{FF2B5EF4-FFF2-40B4-BE49-F238E27FC236}">
                <a16:creationId xmlns:a16="http://schemas.microsoft.com/office/drawing/2014/main" id="{D8FFDE63-7EF6-4F56-A1FB-06B1A05044C9}"/>
              </a:ext>
            </a:extLst>
          </p:cNvPr>
          <p:cNvSpPr/>
          <p:nvPr/>
        </p:nvSpPr>
        <p:spPr>
          <a:xfrm>
            <a:off x="4366950" y="77415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5" name="Google Shape;91;p12">
            <a:extLst>
              <a:ext uri="{FF2B5EF4-FFF2-40B4-BE49-F238E27FC236}">
                <a16:creationId xmlns:a16="http://schemas.microsoft.com/office/drawing/2014/main" id="{7F83A274-3A4F-4CF5-BFDC-27C609F415E7}"/>
              </a:ext>
            </a:extLst>
          </p:cNvPr>
          <p:cNvSpPr/>
          <p:nvPr/>
        </p:nvSpPr>
        <p:spPr>
          <a:xfrm>
            <a:off x="4366950" y="1246900"/>
            <a:ext cx="778200" cy="18300"/>
          </a:xfrm>
          <a:prstGeom prst="rect">
            <a:avLst/>
          </a:prstGeom>
          <a:solidFill>
            <a:srgbClr val="055A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55A62"/>
                </a:solidFill>
              </a:rPr>
              <a:t>  </a:t>
            </a:r>
            <a:endParaRPr>
              <a:solidFill>
                <a:srgbClr val="055A62"/>
              </a:solidFill>
            </a:endParaRPr>
          </a:p>
        </p:txBody>
      </p:sp>
      <p:sp>
        <p:nvSpPr>
          <p:cNvPr id="16" name="Google Shape;92;p12">
            <a:extLst>
              <a:ext uri="{FF2B5EF4-FFF2-40B4-BE49-F238E27FC236}">
                <a16:creationId xmlns:a16="http://schemas.microsoft.com/office/drawing/2014/main" id="{48E00D37-E23A-455C-A460-DD782C011A8A}"/>
              </a:ext>
            </a:extLst>
          </p:cNvPr>
          <p:cNvSpPr/>
          <p:nvPr/>
        </p:nvSpPr>
        <p:spPr>
          <a:xfrm>
            <a:off x="2207575" y="1496625"/>
            <a:ext cx="1702500" cy="141678"/>
          </a:xfrm>
          <a:prstGeom prst="rect">
            <a:avLst/>
          </a:prstGeom>
          <a:solidFill>
            <a:srgbClr val="AE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Holder 2">
            <a:extLst>
              <a:ext uri="{FF2B5EF4-FFF2-40B4-BE49-F238E27FC236}">
                <a16:creationId xmlns:a16="http://schemas.microsoft.com/office/drawing/2014/main" id="{7A056558-6817-4059-A296-D51BC2973C7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5798FF24-AE5F-4CA6-9147-64F2E2561A9C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19" name="Holder 4">
            <a:extLst>
              <a:ext uri="{FF2B5EF4-FFF2-40B4-BE49-F238E27FC236}">
                <a16:creationId xmlns:a16="http://schemas.microsoft.com/office/drawing/2014/main" id="{5B4672ED-46A9-45D0-9C22-27A54AD393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Google Shape;13;p3">
            <a:extLst>
              <a:ext uri="{FF2B5EF4-FFF2-40B4-BE49-F238E27FC236}">
                <a16:creationId xmlns:a16="http://schemas.microsoft.com/office/drawing/2014/main" id="{CB1AD263-9886-46F3-B17C-2D9BBC7D49EE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14;p3">
            <a:extLst>
              <a:ext uri="{FF2B5EF4-FFF2-40B4-BE49-F238E27FC236}">
                <a16:creationId xmlns:a16="http://schemas.microsoft.com/office/drawing/2014/main" id="{ED49AC27-7B08-472C-9C7F-1F32C15F05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53E8A85-2F18-4613-891F-126F5121BA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200" y="589840"/>
            <a:ext cx="1702500" cy="1231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FFD52E03-B436-45A0-85BB-430272274E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5200" y="1971523"/>
            <a:ext cx="1695450" cy="1231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960B66C3-D63C-4F1A-B1A1-D3A2E2043B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15184" y="1583313"/>
            <a:ext cx="1694891" cy="1231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59536514-32AC-417B-9F6F-8C2CD20F33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15184" y="2950028"/>
            <a:ext cx="1695450" cy="1231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2D1FD-E541-4AFA-A83D-BB44D4DB85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7213" y="782638"/>
            <a:ext cx="4230687" cy="482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ENTER TITLE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52C0B3-19D6-476C-887C-437C1269678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66950" y="1638303"/>
            <a:ext cx="4230687" cy="338137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SUBTITLE</a:t>
            </a:r>
            <a:endParaRPr lang="en-GB"/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F9B23919-3764-48EE-8937-3BBFA63144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66950" y="2053578"/>
            <a:ext cx="4230687" cy="338137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20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1;p13">
            <a:extLst>
              <a:ext uri="{FF2B5EF4-FFF2-40B4-BE49-F238E27FC236}">
                <a16:creationId xmlns:a16="http://schemas.microsoft.com/office/drawing/2014/main" id="{382C0560-CA3F-4726-85B9-ECE4F9D2B7EA}"/>
              </a:ext>
            </a:extLst>
          </p:cNvPr>
          <p:cNvSpPr/>
          <p:nvPr/>
        </p:nvSpPr>
        <p:spPr>
          <a:xfrm>
            <a:off x="415200" y="4057651"/>
            <a:ext cx="1699236" cy="125415"/>
          </a:xfrm>
          <a:prstGeom prst="rect">
            <a:avLst/>
          </a:prstGeom>
          <a:solidFill>
            <a:srgbClr val="AE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2;p13">
            <a:extLst>
              <a:ext uri="{FF2B5EF4-FFF2-40B4-BE49-F238E27FC236}">
                <a16:creationId xmlns:a16="http://schemas.microsoft.com/office/drawing/2014/main" id="{73BEE6E5-FA2E-4238-A515-3490EDC8D13C}"/>
              </a:ext>
            </a:extLst>
          </p:cNvPr>
          <p:cNvSpPr/>
          <p:nvPr/>
        </p:nvSpPr>
        <p:spPr>
          <a:xfrm>
            <a:off x="2213675" y="2130674"/>
            <a:ext cx="1554000" cy="142625"/>
          </a:xfrm>
          <a:prstGeom prst="rect">
            <a:avLst/>
          </a:prstGeom>
          <a:solidFill>
            <a:srgbClr val="AEC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D7ABA1A5-C7F9-4AF0-8928-15646E05AE1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0E8D565D-6886-4B67-9B02-0DCB570D7C5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9/16/2025</a:t>
            </a:fld>
            <a:endParaRPr lang="en-US"/>
          </a:p>
        </p:txBody>
      </p:sp>
      <p:sp>
        <p:nvSpPr>
          <p:cNvPr id="14" name="Holder 4">
            <a:extLst>
              <a:ext uri="{FF2B5EF4-FFF2-40B4-BE49-F238E27FC236}">
                <a16:creationId xmlns:a16="http://schemas.microsoft.com/office/drawing/2014/main" id="{44D75208-FD58-4C32-886F-9B97ECC318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5" name="Google Shape;13;p3">
            <a:extLst>
              <a:ext uri="{FF2B5EF4-FFF2-40B4-BE49-F238E27FC236}">
                <a16:creationId xmlns:a16="http://schemas.microsoft.com/office/drawing/2014/main" id="{833B4985-A27A-41EC-A7EB-D868E450F628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14;p3">
            <a:extLst>
              <a:ext uri="{FF2B5EF4-FFF2-40B4-BE49-F238E27FC236}">
                <a16:creationId xmlns:a16="http://schemas.microsoft.com/office/drawing/2014/main" id="{D9CAB4A1-6CC3-4A69-AA28-43C0A927A7C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0ECECA0-8232-47FE-A1F9-76077316D7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200" y="433025"/>
            <a:ext cx="3338513" cy="1619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468D0B71-1434-4AAD-B875-CE8151AE00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16961" y="2216042"/>
            <a:ext cx="1536752" cy="12701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741BA6C-47E7-4B6A-B387-519C79097F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4112" y="2129406"/>
            <a:ext cx="1699236" cy="1994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39C21-B34F-4FDB-8E0E-16EA73FAB7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51300" y="433025"/>
            <a:ext cx="4737100" cy="402431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text body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40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3;p3">
            <a:extLst>
              <a:ext uri="{FF2B5EF4-FFF2-40B4-BE49-F238E27FC236}">
                <a16:creationId xmlns:a16="http://schemas.microsoft.com/office/drawing/2014/main" id="{A56D38D2-E532-420F-801E-F1D902876B1A}"/>
              </a:ext>
            </a:extLst>
          </p:cNvPr>
          <p:cNvSpPr/>
          <p:nvPr/>
        </p:nvSpPr>
        <p:spPr>
          <a:xfrm>
            <a:off x="-125" y="4724100"/>
            <a:ext cx="9144000" cy="419400"/>
          </a:xfrm>
          <a:prstGeom prst="rect">
            <a:avLst/>
          </a:prstGeom>
          <a:solidFill>
            <a:srgbClr val="002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4;p3">
            <a:extLst>
              <a:ext uri="{FF2B5EF4-FFF2-40B4-BE49-F238E27FC236}">
                <a16:creationId xmlns:a16="http://schemas.microsoft.com/office/drawing/2014/main" id="{4E45894B-22B2-4858-9877-249E872D5D91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-1093" b="85609"/>
          <a:stretch/>
        </p:blipFill>
        <p:spPr>
          <a:xfrm>
            <a:off x="3280088" y="4812300"/>
            <a:ext cx="2583575" cy="3312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63" r:id="rId3"/>
    <p:sldLayoutId id="2147483664" r:id="rId4"/>
    <p:sldLayoutId id="2147483672" r:id="rId5"/>
    <p:sldLayoutId id="2147483666" r:id="rId6"/>
    <p:sldLayoutId id="2147483662" r:id="rId7"/>
    <p:sldLayoutId id="2147483669" r:id="rId8"/>
    <p:sldLayoutId id="2147483670" r:id="rId9"/>
    <p:sldLayoutId id="2147483668" r:id="rId10"/>
    <p:sldLayoutId id="2147483671" r:id="rId11"/>
    <p:sldLayoutId id="2147483665" r:id="rId12"/>
    <p:sldLayoutId id="2147483667" r:id="rId13"/>
    <p:sldLayoutId id="2147483673" r:id="rId14"/>
    <p:sldLayoutId id="2147483675" r:id="rId15"/>
    <p:sldLayoutId id="2147483674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15.pn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DFAF63-2745-455D-A40E-F02ED5D98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Prague Conference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87484-9FE0-4DDA-BD45-FE62ED2039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17 September 2025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9129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F98B9-D309-DDB4-F867-09D06A24BD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23794" y="386255"/>
            <a:ext cx="4767262" cy="1254533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CWGC’s strategic priorities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453182A-908F-A8E0-054B-C73C2C61E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4964" y="1038885"/>
            <a:ext cx="4767262" cy="3634667"/>
          </a:xfrm>
        </p:spPr>
        <p:txBody>
          <a:bodyPr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3" indent="-285743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Caring Sustainably &amp; Safely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Sharing the Stories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Deepening Relations</a:t>
            </a:r>
          </a:p>
          <a:p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Review now underway for the next iteration 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00586-0AF5-48A1-6DD0-6354FA2A1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6" y="87107"/>
            <a:ext cx="3237361" cy="453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4C584-3B80-B858-015E-B4996781D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4DF3B-97CA-C730-61D6-99D19D2ADE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2352" y="1209576"/>
            <a:ext cx="1771649" cy="762100"/>
          </a:xfrm>
        </p:spPr>
        <p:txBody>
          <a:bodyPr/>
          <a:lstStyle/>
          <a:p>
            <a:endParaRPr lang="en-GB" sz="1100" dirty="0"/>
          </a:p>
          <a:p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82D56-F3B2-F25E-5205-434CD62BA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3" y="433500"/>
            <a:ext cx="7703343" cy="454024"/>
          </a:xfrm>
        </p:spPr>
        <p:txBody>
          <a:bodyPr/>
          <a:lstStyle/>
          <a:p>
            <a:r>
              <a:rPr lang="en-GB" sz="2100" dirty="0"/>
              <a:t>The Role of Commemoration in Diplomacy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378AA-4F29-51D2-4A52-2B5D547A7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1196" y="409505"/>
            <a:ext cx="1512636" cy="106181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F96F57-2697-3AB8-8AB8-3B9DCE445209}"/>
              </a:ext>
            </a:extLst>
          </p:cNvPr>
          <p:cNvSpPr txBox="1">
            <a:spLocks/>
          </p:cNvSpPr>
          <p:nvPr/>
        </p:nvSpPr>
        <p:spPr>
          <a:xfrm>
            <a:off x="7372352" y="2893801"/>
            <a:ext cx="1771649" cy="1276417"/>
          </a:xfrm>
          <a:prstGeom prst="rect">
            <a:avLst/>
          </a:prstGeom>
        </p:spPr>
        <p:txBody>
          <a:bodyPr/>
          <a:lstStyle>
            <a:lvl1pPr marL="0" eaLnBrk="1" hangingPunct="1">
              <a:defRPr sz="1400" b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eaLnBrk="1" hangingPunct="1">
              <a:defRPr sz="1600">
                <a:latin typeface="+mn-lt"/>
                <a:ea typeface="+mn-ea"/>
                <a:cs typeface="+mn-cs"/>
              </a:defRPr>
            </a:lvl2pPr>
            <a:lvl3pPr marL="914400" eaLnBrk="1" hangingPunct="1">
              <a:defRPr sz="1600">
                <a:latin typeface="+mn-lt"/>
                <a:ea typeface="+mn-ea"/>
                <a:cs typeface="+mn-cs"/>
              </a:defRPr>
            </a:lvl3pPr>
            <a:lvl4pPr marL="1371600" eaLnBrk="1" hangingPunct="1">
              <a:defRPr sz="1600">
                <a:latin typeface="+mn-lt"/>
                <a:ea typeface="+mn-ea"/>
                <a:cs typeface="+mn-cs"/>
              </a:defRPr>
            </a:lvl4pPr>
            <a:lvl5pPr marL="1828800" eaLnBrk="1" hangingPunct="1">
              <a:defRPr sz="160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GB" sz="1100" kern="0" dirty="0"/>
          </a:p>
          <a:p>
            <a:endParaRPr lang="en-GB" sz="1100" kern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29B92-3C6D-079C-D65B-E81913B45DB9}"/>
              </a:ext>
            </a:extLst>
          </p:cNvPr>
          <p:cNvSpPr txBox="1"/>
          <p:nvPr/>
        </p:nvSpPr>
        <p:spPr>
          <a:xfrm>
            <a:off x="358928" y="1196023"/>
            <a:ext cx="5926394" cy="35932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Why should we commemorate the casualties of war?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GB" sz="1600" kern="0" dirty="0">
              <a:solidFill>
                <a:schemeClr val="tx2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Event at RUSI March 2025 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GB" sz="1600" kern="0" dirty="0">
              <a:solidFill>
                <a:schemeClr val="tx2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Themes arising from discussions</a:t>
            </a:r>
          </a:p>
          <a:p>
            <a:pPr marL="628643" lvl="1" indent="-285743">
              <a:buFont typeface="Wingdings" panose="05000000000000000000" pitchFamily="2" charset="2"/>
              <a:buChar char="ü"/>
            </a:pPr>
            <a:r>
              <a:rPr lang="en-GB" sz="1350" kern="0" dirty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Commemorations and diplomatic relations in a post-colonial world</a:t>
            </a:r>
          </a:p>
          <a:p>
            <a:pPr marL="628643" lvl="1" indent="-285743">
              <a:buFont typeface="Wingdings" panose="05000000000000000000" pitchFamily="2" charset="2"/>
              <a:buChar char="ü"/>
            </a:pPr>
            <a:r>
              <a:rPr lang="en-GB" sz="1350" kern="0" dirty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Contested memory and diplomatic tension</a:t>
            </a:r>
          </a:p>
          <a:p>
            <a:pPr marL="628643" lvl="1" indent="-285743">
              <a:buFont typeface="Wingdings" panose="05000000000000000000" pitchFamily="2" charset="2"/>
              <a:buChar char="ü"/>
            </a:pPr>
            <a:r>
              <a:rPr lang="en-GB" sz="1350" kern="0" dirty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Soft power and historical narratives</a:t>
            </a:r>
          </a:p>
          <a:p>
            <a:pPr marL="628643" lvl="1" indent="-285743">
              <a:buFont typeface="Wingdings" panose="05000000000000000000" pitchFamily="2" charset="2"/>
              <a:buChar char="ü"/>
            </a:pPr>
            <a:r>
              <a:rPr lang="en-GB" sz="1350" kern="0" dirty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The role of digital commemoration</a:t>
            </a:r>
          </a:p>
          <a:p>
            <a:endParaRPr lang="en-GB" sz="1600" kern="0" dirty="0">
              <a:solidFill>
                <a:schemeClr val="tx2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en-GB" sz="1600" kern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CWGC academic </a:t>
            </a:r>
            <a:r>
              <a:rPr lang="en-GB" sz="1600" kern="0" dirty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p</a:t>
            </a:r>
            <a:r>
              <a:rPr lang="en-GB" sz="1600" kern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artnership </a:t>
            </a:r>
            <a:r>
              <a:rPr lang="en-GB" sz="1600" kern="0" dirty="0">
                <a:solidFill>
                  <a:schemeClr val="tx2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with the University of Chester 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GB" sz="1600" kern="0" dirty="0">
              <a:solidFill>
                <a:schemeClr val="tx2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43" indent="-285743">
              <a:buFont typeface="Arial" panose="020B0604020202020204" pitchFamily="34" charset="0"/>
              <a:buChar char="•"/>
            </a:pPr>
            <a:endParaRPr lang="en-GB" sz="1600" kern="0" dirty="0">
              <a:solidFill>
                <a:schemeClr val="tx2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2CACBB-95FC-2BD2-269D-639531AB8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4582" y="3648183"/>
            <a:ext cx="1589250" cy="1061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016B6-6D7F-A0EB-9124-43126FBB1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442" y="1580141"/>
            <a:ext cx="1302144" cy="19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46970-2347-F281-76B8-A76CBE8BA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5E0D46-2F00-57DF-B643-D4192CACF8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3" y="433500"/>
            <a:ext cx="7997453" cy="454024"/>
          </a:xfrm>
        </p:spPr>
        <p:txBody>
          <a:bodyPr/>
          <a:lstStyle/>
          <a:p>
            <a:r>
              <a:rPr lang="nl-BE" dirty="0"/>
              <a:t>Menin Gate </a:t>
            </a:r>
          </a:p>
        </p:txBody>
      </p:sp>
      <p:pic>
        <p:nvPicPr>
          <p:cNvPr id="4" name="Picture 3" descr="A roof of a building with a large stone structure&#10;&#10;AI-generated content may be incorrect.">
            <a:extLst>
              <a:ext uri="{FF2B5EF4-FFF2-40B4-BE49-F238E27FC236}">
                <a16:creationId xmlns:a16="http://schemas.microsoft.com/office/drawing/2014/main" id="{A84C7E46-5272-6663-7588-621A2DDC6A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61" y="3276953"/>
            <a:ext cx="2123646" cy="1093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CE499-D1CE-5748-A3D5-2D5C7EB3C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760" y="1071516"/>
            <a:ext cx="1516655" cy="2021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503B1-0EB4-9E2C-4A84-CE13738873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5" t="10509" r="2474" b="34126"/>
          <a:stretch/>
        </p:blipFill>
        <p:spPr>
          <a:xfrm>
            <a:off x="2706929" y="3283228"/>
            <a:ext cx="1421519" cy="1087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6DFF7D-FF95-F024-3545-782688221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61" y="1062949"/>
            <a:ext cx="1516084" cy="202144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FC2BA5B-6AE2-761F-175E-421CB66D8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"/>
          <a:stretch/>
        </p:blipFill>
        <p:spPr bwMode="auto">
          <a:xfrm>
            <a:off x="3865030" y="1062949"/>
            <a:ext cx="1536584" cy="202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94308C-9BD5-E826-6C48-6A050A8C7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"/>
          <a:stretch/>
        </p:blipFill>
        <p:spPr bwMode="auto">
          <a:xfrm>
            <a:off x="4310670" y="3276696"/>
            <a:ext cx="814791" cy="109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4989C98-53C2-19E6-AB18-F6B389C57FB8}"/>
              </a:ext>
            </a:extLst>
          </p:cNvPr>
          <p:cNvSpPr txBox="1">
            <a:spLocks/>
          </p:cNvSpPr>
          <p:nvPr/>
        </p:nvSpPr>
        <p:spPr>
          <a:xfrm>
            <a:off x="5873599" y="1503218"/>
            <a:ext cx="3075299" cy="3029594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2"/>
                </a:solidFill>
              </a:rPr>
              <a:t>Most </a:t>
            </a:r>
            <a:r>
              <a:rPr lang="fr-FR" sz="1100" dirty="0" err="1">
                <a:solidFill>
                  <a:schemeClr val="tx2"/>
                </a:solidFill>
              </a:rPr>
              <a:t>visited</a:t>
            </a:r>
            <a:r>
              <a:rPr lang="fr-FR" sz="1100" dirty="0">
                <a:solidFill>
                  <a:schemeClr val="tx2"/>
                </a:solidFill>
              </a:rPr>
              <a:t> CWGC </a:t>
            </a:r>
            <a:r>
              <a:rPr lang="fr-FR" sz="1100" dirty="0" err="1">
                <a:solidFill>
                  <a:schemeClr val="tx2"/>
                </a:solidFill>
              </a:rPr>
              <a:t>memorial</a:t>
            </a:r>
            <a:endParaRPr lang="fr-FR" sz="11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err="1">
                <a:solidFill>
                  <a:schemeClr val="tx2"/>
                </a:solidFill>
              </a:rPr>
              <a:t>Inaugurated</a:t>
            </a:r>
            <a:r>
              <a:rPr lang="fr-FR" sz="1100" dirty="0">
                <a:solidFill>
                  <a:schemeClr val="tx2"/>
                </a:solidFill>
              </a:rPr>
              <a:t> in 1927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2"/>
                </a:solidFill>
              </a:rPr>
              <a:t>Last Post </a:t>
            </a:r>
            <a:r>
              <a:rPr lang="fr-FR" sz="1100" dirty="0" err="1">
                <a:solidFill>
                  <a:schemeClr val="tx2"/>
                </a:solidFill>
              </a:rPr>
              <a:t>every</a:t>
            </a:r>
            <a:r>
              <a:rPr lang="fr-FR" sz="1100" dirty="0">
                <a:solidFill>
                  <a:schemeClr val="tx2"/>
                </a:solidFill>
              </a:rPr>
              <a:t> </a:t>
            </a:r>
            <a:r>
              <a:rPr lang="fr-FR" sz="1100" dirty="0" err="1">
                <a:solidFill>
                  <a:schemeClr val="tx2"/>
                </a:solidFill>
              </a:rPr>
              <a:t>evening</a:t>
            </a:r>
            <a:r>
              <a:rPr lang="fr-FR" sz="1100" dirty="0">
                <a:solidFill>
                  <a:schemeClr val="tx2"/>
                </a:solidFill>
              </a:rPr>
              <a:t> at 20h00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 err="1">
                <a:solidFill>
                  <a:schemeClr val="tx2"/>
                </a:solidFill>
              </a:rPr>
              <a:t>Inscribed</a:t>
            </a:r>
            <a:r>
              <a:rPr lang="fr-FR" sz="1100" dirty="0">
                <a:solidFill>
                  <a:schemeClr val="tx2"/>
                </a:solidFill>
              </a:rPr>
              <a:t> on UNESCO World </a:t>
            </a:r>
            <a:r>
              <a:rPr lang="fr-FR" sz="1100" dirty="0" err="1">
                <a:solidFill>
                  <a:schemeClr val="tx2"/>
                </a:solidFill>
              </a:rPr>
              <a:t>Heritage</a:t>
            </a:r>
            <a:r>
              <a:rPr lang="fr-FR" sz="1100" dirty="0">
                <a:solidFill>
                  <a:schemeClr val="tx2"/>
                </a:solidFill>
              </a:rPr>
              <a:t> List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2"/>
                </a:solidFill>
              </a:rPr>
              <a:t>54,000 </a:t>
            </a:r>
            <a:r>
              <a:rPr lang="fr-FR" sz="1100" dirty="0" err="1">
                <a:solidFill>
                  <a:schemeClr val="tx2"/>
                </a:solidFill>
              </a:rPr>
              <a:t>names</a:t>
            </a:r>
            <a:r>
              <a:rPr lang="fr-FR" sz="1100" dirty="0">
                <a:solidFill>
                  <a:schemeClr val="tx2"/>
                </a:solidFill>
              </a:rPr>
              <a:t> </a:t>
            </a:r>
            <a:r>
              <a:rPr lang="fr-FR" sz="1100" dirty="0" err="1">
                <a:solidFill>
                  <a:schemeClr val="tx2"/>
                </a:solidFill>
              </a:rPr>
              <a:t>commemorated</a:t>
            </a:r>
            <a:r>
              <a:rPr lang="fr-FR" sz="1100" dirty="0">
                <a:solidFill>
                  <a:schemeClr val="tx2"/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2"/>
                </a:solidFill>
              </a:rPr>
              <a:t>2 </a:t>
            </a:r>
            <a:r>
              <a:rPr lang="fr-FR" sz="1100" dirty="0" err="1">
                <a:solidFill>
                  <a:schemeClr val="tx2"/>
                </a:solidFill>
              </a:rPr>
              <a:t>year</a:t>
            </a:r>
            <a:r>
              <a:rPr lang="fr-FR" sz="1100" dirty="0">
                <a:solidFill>
                  <a:schemeClr val="tx2"/>
                </a:solidFill>
              </a:rPr>
              <a:t> </a:t>
            </a:r>
            <a:r>
              <a:rPr lang="fr-FR" sz="1100" dirty="0" err="1">
                <a:solidFill>
                  <a:schemeClr val="tx2"/>
                </a:solidFill>
              </a:rPr>
              <a:t>restoration</a:t>
            </a:r>
            <a:r>
              <a:rPr lang="fr-FR" sz="1100" dirty="0">
                <a:solidFill>
                  <a:schemeClr val="tx2"/>
                </a:solidFill>
              </a:rPr>
              <a:t> </a:t>
            </a:r>
            <a:r>
              <a:rPr lang="fr-FR" sz="1100" dirty="0" err="1">
                <a:solidFill>
                  <a:schemeClr val="tx2"/>
                </a:solidFill>
              </a:rPr>
              <a:t>campaign</a:t>
            </a:r>
            <a:r>
              <a:rPr lang="fr-FR" sz="1100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2"/>
                </a:solidFill>
              </a:rPr>
              <a:t>Vault, façades and </a:t>
            </a:r>
            <a:r>
              <a:rPr lang="fr-FR" sz="1100" dirty="0" err="1">
                <a:solidFill>
                  <a:schemeClr val="tx2"/>
                </a:solidFill>
              </a:rPr>
              <a:t>name</a:t>
            </a:r>
            <a:r>
              <a:rPr lang="fr-FR" sz="1100" dirty="0">
                <a:solidFill>
                  <a:schemeClr val="tx2"/>
                </a:solidFill>
              </a:rPr>
              <a:t> panels </a:t>
            </a:r>
            <a:r>
              <a:rPr lang="fr-FR" sz="1100" dirty="0" err="1">
                <a:solidFill>
                  <a:schemeClr val="tx2"/>
                </a:solidFill>
              </a:rPr>
              <a:t>cleaned</a:t>
            </a:r>
            <a:r>
              <a:rPr lang="fr-FR" sz="1100" dirty="0">
                <a:solidFill>
                  <a:schemeClr val="tx2"/>
                </a:solidFill>
              </a:rPr>
              <a:t> and </a:t>
            </a:r>
            <a:r>
              <a:rPr lang="fr-FR" sz="1100" dirty="0" err="1">
                <a:solidFill>
                  <a:schemeClr val="tx2"/>
                </a:solidFill>
              </a:rPr>
              <a:t>restored</a:t>
            </a:r>
            <a:r>
              <a:rPr lang="fr-FR" sz="1100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2"/>
                </a:solidFill>
              </a:rPr>
              <a:t>Roof </a:t>
            </a:r>
            <a:r>
              <a:rPr lang="fr-FR" sz="1100" dirty="0" err="1">
                <a:solidFill>
                  <a:schemeClr val="tx2"/>
                </a:solidFill>
              </a:rPr>
              <a:t>repaired</a:t>
            </a:r>
            <a:r>
              <a:rPr lang="fr-FR" sz="1100" dirty="0">
                <a:solidFill>
                  <a:schemeClr val="tx2"/>
                </a:solidFill>
              </a:rPr>
              <a:t> and living roof </a:t>
            </a:r>
            <a:r>
              <a:rPr lang="fr-FR" sz="1100" dirty="0" err="1">
                <a:solidFill>
                  <a:schemeClr val="tx2"/>
                </a:solidFill>
              </a:rPr>
              <a:t>installed</a:t>
            </a:r>
            <a:endParaRPr lang="fr-FR" sz="11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2"/>
                </a:solidFill>
              </a:rPr>
              <a:t>New </a:t>
            </a:r>
            <a:r>
              <a:rPr lang="fr-FR" sz="1100" dirty="0" err="1">
                <a:solidFill>
                  <a:schemeClr val="tx2"/>
                </a:solidFill>
              </a:rPr>
              <a:t>lighting</a:t>
            </a:r>
            <a:r>
              <a:rPr lang="fr-FR" sz="1100" dirty="0">
                <a:solidFill>
                  <a:schemeClr val="tx2"/>
                </a:solidFill>
              </a:rPr>
              <a:t> system in place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2"/>
                </a:solidFill>
              </a:rPr>
              <a:t>Official </a:t>
            </a:r>
            <a:r>
              <a:rPr lang="fr-FR" sz="1100" dirty="0" err="1">
                <a:solidFill>
                  <a:schemeClr val="tx2"/>
                </a:solidFill>
              </a:rPr>
              <a:t>opening</a:t>
            </a:r>
            <a:r>
              <a:rPr lang="fr-FR" sz="1100" dirty="0">
                <a:solidFill>
                  <a:schemeClr val="tx2"/>
                </a:solidFill>
              </a:rPr>
              <a:t> on 7 July 2025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1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kern="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kern="0" dirty="0">
              <a:solidFill>
                <a:sysClr val="windowText" lastClr="000000"/>
              </a:solidFill>
            </a:endParaRPr>
          </a:p>
          <a:p>
            <a:endParaRPr lang="fr-FR" kern="0" dirty="0">
              <a:solidFill>
                <a:sysClr val="windowText" lastClr="000000"/>
              </a:solidFill>
            </a:endParaRPr>
          </a:p>
          <a:p>
            <a:endParaRPr lang="fr-FR" kern="0" dirty="0">
              <a:solidFill>
                <a:sysClr val="windowText" lastClr="000000"/>
              </a:solidFill>
            </a:endParaRPr>
          </a:p>
          <a:p>
            <a:endParaRPr lang="fr-FR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F4A9ADB-C3A4-9392-3C80-3D9641284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19" y="66842"/>
            <a:ext cx="602827" cy="3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65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2912BB-B71A-E298-4AC3-DA5027BCC9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Menin Gate and Visitor Centre in Ypres</a:t>
            </a:r>
          </a:p>
        </p:txBody>
      </p:sp>
      <p:pic>
        <p:nvPicPr>
          <p:cNvPr id="6" name="Picture 5" descr="A person standing behind a counter&#10;&#10;AI-generated content may be incorrect.">
            <a:extLst>
              <a:ext uri="{FF2B5EF4-FFF2-40B4-BE49-F238E27FC236}">
                <a16:creationId xmlns:a16="http://schemas.microsoft.com/office/drawing/2014/main" id="{F2A7DD14-3D91-D9E1-29C1-8843F7FC95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r="6040" b="10705"/>
          <a:stretch>
            <a:fillRect/>
          </a:stretch>
        </p:blipFill>
        <p:spPr>
          <a:xfrm>
            <a:off x="6945758" y="2889751"/>
            <a:ext cx="1800000" cy="1350000"/>
          </a:xfrm>
          <a:prstGeom prst="rect">
            <a:avLst/>
          </a:prstGeom>
        </p:spPr>
      </p:pic>
      <p:pic>
        <p:nvPicPr>
          <p:cNvPr id="12" name="Picture 11" descr="A stone archway with a brick building in the background&#10;&#10;AI-generated content may be incorrect.">
            <a:extLst>
              <a:ext uri="{FF2B5EF4-FFF2-40B4-BE49-F238E27FC236}">
                <a16:creationId xmlns:a16="http://schemas.microsoft.com/office/drawing/2014/main" id="{E74D5D81-3295-01BF-E9E5-5B2372006D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r="9188"/>
          <a:stretch>
            <a:fillRect/>
          </a:stretch>
        </p:blipFill>
        <p:spPr>
          <a:xfrm>
            <a:off x="398243" y="2889751"/>
            <a:ext cx="1800000" cy="1350000"/>
          </a:xfrm>
          <a:prstGeom prst="rect">
            <a:avLst/>
          </a:prstGeom>
        </p:spPr>
      </p:pic>
      <p:pic>
        <p:nvPicPr>
          <p:cNvPr id="3" name="Picture 2" descr="A large white structure with black mesh on the side&#10;&#10;Description automatically generated with medium confidence">
            <a:extLst>
              <a:ext uri="{FF2B5EF4-FFF2-40B4-BE49-F238E27FC236}">
                <a16:creationId xmlns:a16="http://schemas.microsoft.com/office/drawing/2014/main" id="{4B723B7B-8CED-324E-A5F5-8742C2F26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253" y="1208613"/>
            <a:ext cx="1800000" cy="1350000"/>
          </a:xfrm>
          <a:prstGeom prst="rect">
            <a:avLst/>
          </a:prstGeom>
        </p:spPr>
      </p:pic>
      <p:pic>
        <p:nvPicPr>
          <p:cNvPr id="4" name="Picture 3" descr="A large building with a few workers&#10;&#10;Description automatically generated with medium confidence">
            <a:extLst>
              <a:ext uri="{FF2B5EF4-FFF2-40B4-BE49-F238E27FC236}">
                <a16:creationId xmlns:a16="http://schemas.microsoft.com/office/drawing/2014/main" id="{1F5B9A7E-BC10-47DA-FD66-4C5302F908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 b="4220"/>
          <a:stretch>
            <a:fillRect/>
          </a:stretch>
        </p:blipFill>
        <p:spPr>
          <a:xfrm>
            <a:off x="2580748" y="1208614"/>
            <a:ext cx="1800000" cy="1350000"/>
          </a:xfrm>
          <a:prstGeom prst="rect">
            <a:avLst/>
          </a:prstGeom>
        </p:spPr>
      </p:pic>
      <p:pic>
        <p:nvPicPr>
          <p:cNvPr id="8" name="Picture 7" descr="A large building with a crane with Newseum in the background&#10;&#10;AI-generated content may be incorrect.">
            <a:extLst>
              <a:ext uri="{FF2B5EF4-FFF2-40B4-BE49-F238E27FC236}">
                <a16:creationId xmlns:a16="http://schemas.microsoft.com/office/drawing/2014/main" id="{177BA277-70A2-E827-4FCA-EDC3E695D3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" t="5987" r="5987" b="5987"/>
          <a:stretch>
            <a:fillRect/>
          </a:stretch>
        </p:blipFill>
        <p:spPr>
          <a:xfrm>
            <a:off x="398243" y="1208613"/>
            <a:ext cx="1800000" cy="1350001"/>
          </a:xfrm>
          <a:prstGeom prst="rect">
            <a:avLst/>
          </a:prstGeom>
        </p:spPr>
      </p:pic>
      <p:pic>
        <p:nvPicPr>
          <p:cNvPr id="14" name="Picture 13" descr="A building with a roof and a bridge&#10;&#10;AI-generated content may be incorrect.">
            <a:extLst>
              <a:ext uri="{FF2B5EF4-FFF2-40B4-BE49-F238E27FC236}">
                <a16:creationId xmlns:a16="http://schemas.microsoft.com/office/drawing/2014/main" id="{B8C6FFAA-D2D1-0407-EAD6-82D3042788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2542"/>
          <a:stretch>
            <a:fillRect/>
          </a:stretch>
        </p:blipFill>
        <p:spPr>
          <a:xfrm>
            <a:off x="6945758" y="1208613"/>
            <a:ext cx="1800000" cy="1350000"/>
          </a:xfrm>
          <a:prstGeom prst="rect">
            <a:avLst/>
          </a:prstGeom>
        </p:spPr>
      </p:pic>
      <p:pic>
        <p:nvPicPr>
          <p:cNvPr id="23" name="Picture 22" descr="A room with a couch and coffee cups&#10;&#10;AI-generated content may be incorrect.">
            <a:extLst>
              <a:ext uri="{FF2B5EF4-FFF2-40B4-BE49-F238E27FC236}">
                <a16:creationId xmlns:a16="http://schemas.microsoft.com/office/drawing/2014/main" id="{14A3DBD1-ECAD-155D-1907-3259D4A234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2813" r="15358" b="6678"/>
          <a:stretch>
            <a:fillRect/>
          </a:stretch>
        </p:blipFill>
        <p:spPr>
          <a:xfrm>
            <a:off x="2580748" y="2889751"/>
            <a:ext cx="1800000" cy="1350000"/>
          </a:xfrm>
          <a:prstGeom prst="rect">
            <a:avLst/>
          </a:prstGeom>
        </p:spPr>
      </p:pic>
      <p:pic>
        <p:nvPicPr>
          <p:cNvPr id="25" name="Picture 24" descr="A store with shelves of items&#10;&#10;AI-generated content may be incorrect.">
            <a:extLst>
              <a:ext uri="{FF2B5EF4-FFF2-40B4-BE49-F238E27FC236}">
                <a16:creationId xmlns:a16="http://schemas.microsoft.com/office/drawing/2014/main" id="{5C16DF6F-4CBE-8C43-4F6E-81DA6BE89B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r="10408"/>
          <a:stretch>
            <a:fillRect/>
          </a:stretch>
        </p:blipFill>
        <p:spPr>
          <a:xfrm>
            <a:off x="4763253" y="2889751"/>
            <a:ext cx="1800000" cy="1350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D675680-2AFF-E17C-5739-0C0C8E8683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19" y="66842"/>
            <a:ext cx="602827" cy="3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53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3E0DA5-DDFF-F279-D60E-8C10D06CDB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Extreme weather patterns: Benelux countries</a:t>
            </a:r>
            <a:endParaRPr lang="nl-BE" dirty="0"/>
          </a:p>
        </p:txBody>
      </p:sp>
      <p:pic>
        <p:nvPicPr>
          <p:cNvPr id="3" name="Picture 2" descr="A cemetery with water running through it&#10;&#10;Description automatically generated with medium confidence">
            <a:extLst>
              <a:ext uri="{FF2B5EF4-FFF2-40B4-BE49-F238E27FC236}">
                <a16:creationId xmlns:a16="http://schemas.microsoft.com/office/drawing/2014/main" id="{84A2C3E6-D2D2-E1F8-2B54-89BAE7C4E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r="17820"/>
          <a:stretch/>
        </p:blipFill>
        <p:spPr>
          <a:xfrm>
            <a:off x="1157140" y="991585"/>
            <a:ext cx="1804616" cy="2151665"/>
          </a:xfrm>
          <a:prstGeom prst="rect">
            <a:avLst/>
          </a:prstGeom>
          <a:noFill/>
        </p:spPr>
      </p:pic>
      <p:pic>
        <p:nvPicPr>
          <p:cNvPr id="8" name="Picture Placeholder 3" descr="A field of grass with a cemetery and trees">
            <a:extLst>
              <a:ext uri="{FF2B5EF4-FFF2-40B4-BE49-F238E27FC236}">
                <a16:creationId xmlns:a16="http://schemas.microsoft.com/office/drawing/2014/main" id="{FF0B99BC-6017-BF19-C262-28E393E93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b="5539"/>
          <a:stretch>
            <a:fillRect/>
          </a:stretch>
        </p:blipFill>
        <p:spPr>
          <a:xfrm>
            <a:off x="5363934" y="991585"/>
            <a:ext cx="3226309" cy="2151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D53E7-011F-4020-FF1A-4904CCBB1E01}"/>
              </a:ext>
            </a:extLst>
          </p:cNvPr>
          <p:cNvSpPr txBox="1"/>
          <p:nvPr/>
        </p:nvSpPr>
        <p:spPr>
          <a:xfrm>
            <a:off x="163286" y="3330100"/>
            <a:ext cx="42291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Difficult working conditions for staff: cold and very wet – September 23 to February 25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0" dirty="0">
                <a:solidFill>
                  <a:srgbClr val="13294B"/>
                </a:solidFill>
                <a:latin typeface="Open Sans"/>
              </a:rPr>
              <a:t>Some </a:t>
            </a:r>
            <a:r>
              <a:rPr lang="en-US" sz="1200" kern="0" dirty="0" err="1">
                <a:solidFill>
                  <a:srgbClr val="13294B"/>
                </a:solidFill>
                <a:latin typeface="Open Sans"/>
              </a:rPr>
              <a:t>ce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meteries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were hardly accessible because soils </a:t>
            </a:r>
            <a:r>
              <a:rPr lang="en-US" sz="1200" kern="0" dirty="0" err="1">
                <a:solidFill>
                  <a:srgbClr val="13294B"/>
                </a:solidFill>
                <a:latin typeface="Open Sans"/>
              </a:rPr>
              <a:t>wer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 saturated with rainwater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Dozens of sites in same situation in Ieper Salient (Belgium) through combination of weather conditions and soil structure (clay)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CF6DB-33BF-1632-D41D-83185DA759F3}"/>
              </a:ext>
            </a:extLst>
          </p:cNvPr>
          <p:cNvSpPr txBox="1"/>
          <p:nvPr/>
        </p:nvSpPr>
        <p:spPr>
          <a:xfrm>
            <a:off x="4816928" y="3330100"/>
            <a:ext cx="43270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Difficult working conditions for staff: hot and very dry </a:t>
            </a:r>
            <a:r>
              <a:rPr lang="en-US" sz="1200" kern="0" dirty="0">
                <a:solidFill>
                  <a:srgbClr val="13294B"/>
                </a:solidFill>
                <a:latin typeface="Open Sans"/>
              </a:rPr>
              <a:t>from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February to August 25.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Sites with sandy soil structure in Belgium and the Netherlands subject to drought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rgbClr val="13294B"/>
                </a:solidFill>
              </a:rPr>
              <a:t>Sustainability: n</a:t>
            </a:r>
            <a:r>
              <a:rPr lang="en-US" sz="1200" kern="0" dirty="0">
                <a:solidFill>
                  <a:srgbClr val="13294B"/>
                </a:solidFill>
                <a:latin typeface="Open Sans"/>
              </a:rPr>
              <a:t>o irrigation policy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Need to adapt work patterns to weather conditions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51BF4E7-8092-0316-B92A-9B0BFEC9A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19" y="66842"/>
            <a:ext cx="602827" cy="3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91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1B4A51D-06B6-2AEF-4103-B08BDD3D1A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3370" y="440540"/>
            <a:ext cx="8000455" cy="449262"/>
          </a:xfrm>
        </p:spPr>
        <p:txBody>
          <a:bodyPr/>
          <a:lstStyle/>
          <a:p>
            <a:r>
              <a:rPr lang="nl-BE" dirty="0" err="1"/>
              <a:t>Headstone</a:t>
            </a:r>
            <a:r>
              <a:rPr lang="nl-BE" dirty="0"/>
              <a:t> </a:t>
            </a:r>
            <a:r>
              <a:rPr lang="nl-BE" dirty="0" err="1"/>
              <a:t>cleanliness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4F79D-1483-3E64-C164-9BCBCB65A7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370" y="1247503"/>
            <a:ext cx="4450080" cy="3293978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150,000 </a:t>
            </a:r>
            <a:r>
              <a:rPr lang="fr-FR" sz="1200" dirty="0" err="1"/>
              <a:t>headstones</a:t>
            </a:r>
            <a:r>
              <a:rPr lang="fr-FR" sz="1200" dirty="0"/>
              <a:t> in the </a:t>
            </a:r>
            <a:r>
              <a:rPr lang="fr-FR" sz="1200" dirty="0" err="1"/>
              <a:t>Ieper</a:t>
            </a:r>
            <a:r>
              <a:rPr lang="fr-FR" sz="1200" dirty="0"/>
              <a:t> </a:t>
            </a:r>
            <a:r>
              <a:rPr lang="fr-FR" sz="1200" dirty="0" err="1"/>
              <a:t>Salient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No use of biocides (</a:t>
            </a:r>
            <a:r>
              <a:rPr lang="fr-FR" sz="1200" dirty="0" err="1"/>
              <a:t>amonium</a:t>
            </a:r>
            <a:r>
              <a:rPr lang="fr-FR" sz="1200" dirty="0"/>
              <a:t> </a:t>
            </a:r>
            <a:r>
              <a:rPr lang="fr-FR" sz="1200" dirty="0" err="1"/>
              <a:t>based</a:t>
            </a:r>
            <a:r>
              <a:rPr lang="fr-FR" sz="1200" dirty="0"/>
              <a:t>) </a:t>
            </a:r>
            <a:r>
              <a:rPr lang="fr-FR" sz="1200" dirty="0" err="1"/>
              <a:t>since</a:t>
            </a:r>
            <a:r>
              <a:rPr lang="fr-FR" sz="1200" dirty="0"/>
              <a:t>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Use of enzymes </a:t>
            </a:r>
            <a:r>
              <a:rPr lang="fr-FR" sz="1200" dirty="0" err="1"/>
              <a:t>instead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Strict local </a:t>
            </a:r>
            <a:r>
              <a:rPr lang="fr-FR" sz="1200" dirty="0" err="1"/>
              <a:t>regulations</a:t>
            </a:r>
            <a:r>
              <a:rPr lang="fr-FR" sz="1200" dirty="0"/>
              <a:t> in </a:t>
            </a:r>
            <a:r>
              <a:rPr lang="fr-FR" sz="1200" dirty="0" err="1"/>
              <a:t>Belgium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18 </a:t>
            </a:r>
            <a:r>
              <a:rPr lang="fr-FR" sz="1200" dirty="0" err="1"/>
              <a:t>months</a:t>
            </a:r>
            <a:r>
              <a:rPr lang="fr-FR" sz="1200" dirty="0"/>
              <a:t> of </a:t>
            </a:r>
            <a:r>
              <a:rPr lang="fr-FR" sz="1200" dirty="0" err="1"/>
              <a:t>rainy</a:t>
            </a:r>
            <a:r>
              <a:rPr lang="fr-FR" sz="1200" dirty="0"/>
              <a:t> </a:t>
            </a:r>
            <a:r>
              <a:rPr lang="fr-FR" sz="1200" dirty="0" err="1"/>
              <a:t>weather</a:t>
            </a:r>
            <a:r>
              <a:rPr lang="fr-FR" sz="1200" dirty="0"/>
              <a:t> conditions (</a:t>
            </a:r>
            <a:r>
              <a:rPr lang="fr-FR" sz="1200" dirty="0" err="1"/>
              <a:t>September</a:t>
            </a:r>
            <a:r>
              <a:rPr lang="fr-FR" sz="1200" dirty="0"/>
              <a:t> 2023 to </a:t>
            </a:r>
            <a:r>
              <a:rPr lang="fr-FR" sz="1200" dirty="0" err="1"/>
              <a:t>February</a:t>
            </a:r>
            <a:r>
              <a:rPr lang="fr-FR" sz="1200" dirty="0"/>
              <a:t> 2025)</a:t>
            </a:r>
          </a:p>
          <a:p>
            <a:r>
              <a:rPr lang="fr-FR" sz="1200" dirty="0"/>
              <a:t>Tests </a:t>
            </a:r>
            <a:r>
              <a:rPr lang="fr-FR" sz="1200" dirty="0" err="1"/>
              <a:t>ongoing</a:t>
            </a:r>
            <a:r>
              <a:rPr lang="fr-FR" sz="1200" dirty="0"/>
              <a:t> to </a:t>
            </a:r>
            <a:r>
              <a:rPr lang="fr-FR" sz="1200" dirty="0" err="1"/>
              <a:t>remove</a:t>
            </a:r>
            <a:r>
              <a:rPr lang="fr-FR" sz="1200" dirty="0"/>
              <a:t> black </a:t>
            </a:r>
            <a:r>
              <a:rPr lang="fr-FR" sz="1200" dirty="0" err="1"/>
              <a:t>staining</a:t>
            </a:r>
            <a:r>
              <a:rPr lang="fr-FR" sz="1200" dirty="0"/>
              <a:t> (lichens)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/>
              <a:t>Further</a:t>
            </a:r>
            <a:r>
              <a:rPr lang="fr-FR" sz="1200" dirty="0"/>
              <a:t> </a:t>
            </a:r>
            <a:r>
              <a:rPr lang="fr-FR" sz="1200" dirty="0" err="1"/>
              <a:t>research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</a:t>
            </a:r>
            <a:r>
              <a:rPr lang="fr-FR" sz="1200" dirty="0" err="1"/>
              <a:t>partners</a:t>
            </a:r>
            <a:r>
              <a:rPr lang="fr-FR" sz="1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/>
              <a:t>Similar</a:t>
            </a:r>
            <a:r>
              <a:rPr lang="fr-FR" sz="1200" dirty="0"/>
              <a:t> issues in </a:t>
            </a:r>
            <a:r>
              <a:rPr lang="fr-FR" sz="1200" dirty="0" err="1"/>
              <a:t>Northern</a:t>
            </a:r>
            <a:r>
              <a:rPr lang="fr-FR" sz="1200" dirty="0"/>
              <a:t> France </a:t>
            </a:r>
            <a:r>
              <a:rPr lang="fr-FR" sz="1200" dirty="0" err="1"/>
              <a:t>only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7834CED-5B96-7005-C593-EA6C1091F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9190025"/>
              </p:ext>
            </p:extLst>
          </p:nvPr>
        </p:nvGraphicFramePr>
        <p:xfrm>
          <a:off x="2246186" y="2740710"/>
          <a:ext cx="2983200" cy="2018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CF6E27E7-9CA7-88EB-4C7C-344EC4E791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19" y="66842"/>
            <a:ext cx="602827" cy="373698"/>
          </a:xfrm>
          <a:prstGeom prst="rect">
            <a:avLst/>
          </a:prstGeom>
        </p:spPr>
      </p:pic>
      <p:pic>
        <p:nvPicPr>
          <p:cNvPr id="8" name="Picture 7" descr="A cemetery with many white tombstones&#10;&#10;AI-generated content may be incorrect.">
            <a:extLst>
              <a:ext uri="{FF2B5EF4-FFF2-40B4-BE49-F238E27FC236}">
                <a16:creationId xmlns:a16="http://schemas.microsoft.com/office/drawing/2014/main" id="{D94DD2B2-3321-BFC9-00E8-2DDF469ED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37" y="1247503"/>
            <a:ext cx="4243553" cy="31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74564"/>
      </p:ext>
    </p:extLst>
  </p:cSld>
  <p:clrMapOvr>
    <a:masterClrMapping/>
  </p:clrMapOvr>
</p:sld>
</file>

<file path=ppt/theme/theme1.xml><?xml version="1.0" encoding="utf-8"?>
<a:theme xmlns:a="http://schemas.openxmlformats.org/drawingml/2006/main" name="CWGC New Brand theme">
  <a:themeElements>
    <a:clrScheme name="CWGC New Branding">
      <a:dk1>
        <a:srgbClr val="000000"/>
      </a:dk1>
      <a:lt1>
        <a:sysClr val="window" lastClr="FFFFFF"/>
      </a:lt1>
      <a:dk2>
        <a:srgbClr val="13294B"/>
      </a:dk2>
      <a:lt2>
        <a:srgbClr val="E9EAEF"/>
      </a:lt2>
      <a:accent1>
        <a:srgbClr val="235D37"/>
      </a:accent1>
      <a:accent2>
        <a:srgbClr val="055B62"/>
      </a:accent2>
      <a:accent3>
        <a:srgbClr val="AFC2E1"/>
      </a:accent3>
      <a:accent4>
        <a:srgbClr val="C57F5B"/>
      </a:accent4>
      <a:accent5>
        <a:srgbClr val="5A5D62"/>
      </a:accent5>
      <a:accent6>
        <a:srgbClr val="FFFFFF"/>
      </a:accent6>
      <a:hlink>
        <a:srgbClr val="235D37"/>
      </a:hlink>
      <a:folHlink>
        <a:srgbClr val="C57F5B"/>
      </a:folHlink>
    </a:clrScheme>
    <a:fontScheme name="Custom 2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branding template V1" id="{56F7C912-12E9-458F-9D5F-4595B17710CB}" vid="{9DD3D1BF-4DF4-4F05-B044-B13EF5FB37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c261f69-c14d-4053-b1af-0b4466c7f94d">
      <Terms xmlns="http://schemas.microsoft.com/office/infopath/2007/PartnerControls"/>
    </lcf76f155ced4ddcb4097134ff3c332f>
    <TaxCatchAll xmlns="850e0fdf-69c2-46e5-9f9e-d9f21c4dded1"/>
    <SiteTotalRound xmlns="3c261f69-c14d-4053-b1af-0b4466c7f94d" xsi:nil="true"/>
    <Comms xmlns="3c261f69-c14d-4053-b1af-0b4466c7f94d" xsi:nil="true"/>
    <Largestsitename xmlns="3c261f69-c14d-4053-b1af-0b4466c7f94d" xsi:nil="true"/>
    <Constituency xmlns="3c261f69-c14d-4053-b1af-0b4466c7f94d" xsi:nil="true"/>
    <Constnumbsites xmlns="3c261f69-c14d-4053-b1af-0b4466c7f94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9FF87494CCF64E95BF37F9F88672D6" ma:contentTypeVersion="20" ma:contentTypeDescription="Create a new document." ma:contentTypeScope="" ma:versionID="ba286ae83c211d9e0125997d52b6b79a">
  <xsd:schema xmlns:xsd="http://www.w3.org/2001/XMLSchema" xmlns:xs="http://www.w3.org/2001/XMLSchema" xmlns:p="http://schemas.microsoft.com/office/2006/metadata/properties" xmlns:ns2="3c261f69-c14d-4053-b1af-0b4466c7f94d" xmlns:ns3="850e0fdf-69c2-46e5-9f9e-d9f21c4dded1" targetNamespace="http://schemas.microsoft.com/office/2006/metadata/properties" ma:root="true" ma:fieldsID="23e03049a9820d8b456a64b7d4e6a977" ns2:_="" ns3:_="">
    <xsd:import namespace="3c261f69-c14d-4053-b1af-0b4466c7f94d"/>
    <xsd:import namespace="850e0fdf-69c2-46e5-9f9e-d9f21c4dde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Constituency" minOccurs="0"/>
                <xsd:element ref="ns2:Constnumbsites" minOccurs="0"/>
                <xsd:element ref="ns2:Comms" minOccurs="0"/>
                <xsd:element ref="ns2:Largestsitename" minOccurs="0"/>
                <xsd:element ref="ns2:SiteTotalRoun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261f69-c14d-4053-b1af-0b4466c7f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73c0c07b-dd25-42d8-a1dd-32e81e9d95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Constituency" ma:index="22" nillable="true" ma:displayName="Constituency" ma:format="Dropdown" ma:internalName="Constituency">
      <xsd:simpleType>
        <xsd:restriction base="dms:Text">
          <xsd:maxLength value="255"/>
        </xsd:restriction>
      </xsd:simpleType>
    </xsd:element>
    <xsd:element name="Constnumbsites" ma:index="23" nillable="true" ma:displayName="Const numb sites" ma:format="Dropdown" ma:internalName="Constnumbsites">
      <xsd:simpleType>
        <xsd:restriction base="dms:Text">
          <xsd:maxLength value="255"/>
        </xsd:restriction>
      </xsd:simpleType>
    </xsd:element>
    <xsd:element name="Comms" ma:index="24" nillable="true" ma:displayName="Comms" ma:format="Dropdown" ma:internalName="Comms">
      <xsd:simpleType>
        <xsd:restriction base="dms:Text">
          <xsd:maxLength value="255"/>
        </xsd:restriction>
      </xsd:simpleType>
    </xsd:element>
    <xsd:element name="Largestsitename" ma:index="25" nillable="true" ma:displayName="Largest site name" ma:format="Dropdown" ma:internalName="Largestsitename">
      <xsd:simpleType>
        <xsd:restriction base="dms:Text">
          <xsd:maxLength value="255"/>
        </xsd:restriction>
      </xsd:simpleType>
    </xsd:element>
    <xsd:element name="SiteTotalRound" ma:index="26" nillable="true" ma:displayName="Site Total Round" ma:format="Dropdown" ma:internalName="SiteTotalRound">
      <xsd:simpleType>
        <xsd:restriction base="dms:Text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e0fdf-69c2-46e5-9f9e-d9f21c4dded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9ac3053-b238-4363-8f30-6dd90eefd3ac}" ma:internalName="TaxCatchAll" ma:showField="CatchAllData" ma:web="850e0fdf-69c2-46e5-9f9e-d9f21c4dde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9D14CA-6E70-44B0-B856-2260DE0F9263}">
  <ds:schemaRefs>
    <ds:schemaRef ds:uri="http://purl.org/dc/dcmitype/"/>
    <ds:schemaRef ds:uri="850e0fdf-69c2-46e5-9f9e-d9f21c4dded1"/>
    <ds:schemaRef ds:uri="http://purl.org/dc/elements/1.1/"/>
    <ds:schemaRef ds:uri="http://schemas.microsoft.com/office/2006/metadata/properties"/>
    <ds:schemaRef ds:uri="3c261f69-c14d-4053-b1af-0b4466c7f94d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15185A6-0F07-4E0A-A5F6-74F2C5883A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6255E2-7E0D-4314-B280-AFD5417DD4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261f69-c14d-4053-b1af-0b4466c7f94d"/>
    <ds:schemaRef ds:uri="850e0fdf-69c2-46e5-9f9e-d9f21c4dde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C&amp;SEA_QMM Pack_24-25_Q4</Template>
  <TotalTime>608</TotalTime>
  <Words>306</Words>
  <Application>Microsoft Office PowerPoint</Application>
  <PresentationFormat>On-screen Show (16:9)</PresentationFormat>
  <Paragraphs>63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Open Sans</vt:lpstr>
      <vt:lpstr>Open Sans Light</vt:lpstr>
      <vt:lpstr>Wingdings</vt:lpstr>
      <vt:lpstr>CWGC New Brand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Jolien Lens</dc:creator>
  <cp:lastModifiedBy>Gareth Crossman</cp:lastModifiedBy>
  <cp:revision>12</cp:revision>
  <dcterms:created xsi:type="dcterms:W3CDTF">2025-07-14T11:36:10Z</dcterms:created>
  <dcterms:modified xsi:type="dcterms:W3CDTF">2025-09-16T15:39:47Z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0x010100D19FF87494CCF64E95BF37F9F88672D6</vt:lpwstr>
  </property>
  <property fmtid="{D5CDD505-2E9C-101B-9397-08002B2CF9AE}" pid="3" name="MediaServiceImageTags">
    <vt:lpwstr/>
  </property>
</Properties>
</file>